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8" r:id="rId3"/>
    <p:sldId id="259" r:id="rId4"/>
    <p:sldId id="275" r:id="rId5"/>
    <p:sldId id="279" r:id="rId6"/>
    <p:sldId id="296" r:id="rId7"/>
    <p:sldId id="278" r:id="rId8"/>
    <p:sldId id="281" r:id="rId9"/>
    <p:sldId id="283" r:id="rId10"/>
    <p:sldId id="285" r:id="rId11"/>
    <p:sldId id="288" r:id="rId12"/>
    <p:sldId id="289" r:id="rId13"/>
    <p:sldId id="298" r:id="rId14"/>
    <p:sldId id="290" r:id="rId15"/>
    <p:sldId id="292" r:id="rId16"/>
    <p:sldId id="294" r:id="rId17"/>
    <p:sldId id="295" r:id="rId18"/>
    <p:sldId id="293" r:id="rId19"/>
    <p:sldId id="291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11" autoAdjust="0"/>
  </p:normalViewPr>
  <p:slideViewPr>
    <p:cSldViewPr>
      <p:cViewPr varScale="1">
        <p:scale>
          <a:sx n="55" d="100"/>
          <a:sy n="55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E6339-FD3D-45F8-BA1F-D77C919777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BD5BC26-873E-4F8E-8FB4-67B24703A6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1</a:t>
          </a:r>
          <a:endParaRPr lang="zh-CN" altLang="en-US" baseline="-25000" dirty="0"/>
        </a:p>
      </dgm:t>
    </dgm:pt>
    <dgm:pt modelId="{E83329BB-9421-4DB9-9B3A-28A523540283}" type="par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49D819FD-0664-4C8E-99BF-F12051DCA94F}" type="sib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FC3629BA-29B2-442B-8312-066449297CA2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5</a:t>
          </a:r>
          <a:endParaRPr lang="zh-CN" altLang="en-US" dirty="0"/>
        </a:p>
      </dgm:t>
    </dgm:pt>
    <dgm:pt modelId="{783E1349-2756-48E6-8971-4A901E4138BD}" type="par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AEB7232F-0439-4911-89F2-A1560C7AE4EC}" type="sib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86B8D731-F9F4-4108-8C97-FCC495B9FB8D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6</a:t>
          </a:r>
          <a:endParaRPr lang="zh-CN" altLang="en-US" dirty="0"/>
        </a:p>
      </dgm:t>
    </dgm:pt>
    <dgm:pt modelId="{75D8B880-B141-4B6C-940D-CAC3617B21CD}" type="par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78EACE75-2F17-43AD-BC57-AAFA0EA46747}" type="sib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5647522B-02D9-4873-A00D-27911B5287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2</a:t>
          </a:r>
          <a:endParaRPr lang="zh-CN" altLang="en-US" dirty="0"/>
        </a:p>
      </dgm:t>
    </dgm:pt>
    <dgm:pt modelId="{23019EDE-B81E-4F08-B51E-A13FC15B3521}" type="par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745D2040-CFEE-400C-9B48-A36E870146B1}" type="sib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C96FA3A8-ACDB-47BB-991D-1A6E1449B8CC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3</a:t>
          </a:r>
          <a:endParaRPr lang="zh-CN" altLang="en-US" dirty="0"/>
        </a:p>
      </dgm:t>
    </dgm:pt>
    <dgm:pt modelId="{BCE74F39-B7C9-43CA-BB03-551628587361}" type="par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94752577-3208-4371-A779-CBBAE602EECB}" type="sib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8282A91D-7933-46D8-9E1C-BE2B2885704F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4</a:t>
          </a:r>
          <a:endParaRPr lang="zh-CN" altLang="en-US" dirty="0"/>
        </a:p>
      </dgm:t>
    </dgm:pt>
    <dgm:pt modelId="{8C849CEC-CE99-4AC3-AA32-5BC849E8EB76}" type="par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92305687-684C-4138-9533-177E28EC7B45}" type="sib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356D0CA5-F151-4C6D-845F-06C6A8C84C85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0</a:t>
          </a:r>
          <a:endParaRPr lang="zh-CN" altLang="en-US" baseline="-25000" dirty="0"/>
        </a:p>
      </dgm:t>
    </dgm:pt>
    <dgm:pt modelId="{F7951212-D92B-4C92-9D95-257F596968A8}" type="par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709D7798-25D5-46A5-AAE5-C3B3776998C0}" type="sib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02A98FF7-7EAC-423B-916F-1BD0B57B6341}" type="pres">
      <dgm:prSet presAssocID="{C6AE6339-FD3D-45F8-BA1F-D77C919777CD}" presName="Name0" presStyleCnt="0">
        <dgm:presLayoutVars>
          <dgm:dir/>
          <dgm:resizeHandles val="exact"/>
        </dgm:presLayoutVars>
      </dgm:prSet>
      <dgm:spPr/>
    </dgm:pt>
    <dgm:pt modelId="{CF8BAE25-3D42-4976-B172-82D1D9753DA2}" type="pres">
      <dgm:prSet presAssocID="{356D0CA5-F151-4C6D-845F-06C6A8C84C8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E95899-AA81-41C3-BCD1-7E06B1565026}" type="pres">
      <dgm:prSet presAssocID="{709D7798-25D5-46A5-AAE5-C3B3776998C0}" presName="sibTrans" presStyleLbl="sibTrans2D1" presStyleIdx="0" presStyleCnt="6"/>
      <dgm:spPr/>
      <dgm:t>
        <a:bodyPr/>
        <a:lstStyle/>
        <a:p>
          <a:endParaRPr lang="zh-CN" altLang="en-US"/>
        </a:p>
      </dgm:t>
    </dgm:pt>
    <dgm:pt modelId="{8189F78D-27CA-4C38-B5BE-136BE3C3F521}" type="pres">
      <dgm:prSet presAssocID="{709D7798-25D5-46A5-AAE5-C3B3776998C0}" presName="connectorText" presStyleLbl="sibTrans2D1" presStyleIdx="0" presStyleCnt="6"/>
      <dgm:spPr/>
      <dgm:t>
        <a:bodyPr/>
        <a:lstStyle/>
        <a:p>
          <a:endParaRPr lang="zh-CN" altLang="en-US"/>
        </a:p>
      </dgm:t>
    </dgm:pt>
    <dgm:pt modelId="{89595A2D-AF41-4480-9D5C-89F95F1B38EB}" type="pres">
      <dgm:prSet presAssocID="{FBD5BC26-873E-4F8E-8FB4-67B24703A6B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919841-DE3C-41BB-8945-B9247383ED7C}" type="pres">
      <dgm:prSet presAssocID="{49D819FD-0664-4C8E-99BF-F12051DCA94F}" presName="sibTrans" presStyleLbl="sibTrans2D1" presStyleIdx="1" presStyleCnt="6"/>
      <dgm:spPr/>
      <dgm:t>
        <a:bodyPr/>
        <a:lstStyle/>
        <a:p>
          <a:endParaRPr lang="zh-CN" altLang="en-US"/>
        </a:p>
      </dgm:t>
    </dgm:pt>
    <dgm:pt modelId="{AD1D2833-995F-472F-B526-5222F87D2EAE}" type="pres">
      <dgm:prSet presAssocID="{49D819FD-0664-4C8E-99BF-F12051DCA94F}" presName="connectorText" presStyleLbl="sibTrans2D1" presStyleIdx="1" presStyleCnt="6"/>
      <dgm:spPr/>
      <dgm:t>
        <a:bodyPr/>
        <a:lstStyle/>
        <a:p>
          <a:endParaRPr lang="zh-CN" altLang="en-US"/>
        </a:p>
      </dgm:t>
    </dgm:pt>
    <dgm:pt modelId="{7F06495E-4C60-43EC-B3FA-F3825130A500}" type="pres">
      <dgm:prSet presAssocID="{5647522B-02D9-4873-A00D-27911B5287B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C93516-F956-4769-AB62-CF2D34A71C24}" type="pres">
      <dgm:prSet presAssocID="{745D2040-CFEE-400C-9B48-A36E870146B1}" presName="sibTrans" presStyleLbl="sibTrans2D1" presStyleIdx="2" presStyleCnt="6"/>
      <dgm:spPr/>
      <dgm:t>
        <a:bodyPr/>
        <a:lstStyle/>
        <a:p>
          <a:endParaRPr lang="zh-CN" altLang="en-US"/>
        </a:p>
      </dgm:t>
    </dgm:pt>
    <dgm:pt modelId="{C6AE2089-2C67-4EF8-807A-67E39B81BDDF}" type="pres">
      <dgm:prSet presAssocID="{745D2040-CFEE-400C-9B48-A36E870146B1}" presName="connectorText" presStyleLbl="sibTrans2D1" presStyleIdx="2" presStyleCnt="6"/>
      <dgm:spPr/>
      <dgm:t>
        <a:bodyPr/>
        <a:lstStyle/>
        <a:p>
          <a:endParaRPr lang="zh-CN" altLang="en-US"/>
        </a:p>
      </dgm:t>
    </dgm:pt>
    <dgm:pt modelId="{E3F3F057-A745-447C-BF57-A7C61AAB3493}" type="pres">
      <dgm:prSet presAssocID="{C96FA3A8-ACDB-47BB-991D-1A6E1449B8C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7D4864-22A4-4AF0-B30D-6249C9B75014}" type="pres">
      <dgm:prSet presAssocID="{94752577-3208-4371-A779-CBBAE602EECB}" presName="sibTrans" presStyleLbl="sibTrans2D1" presStyleIdx="3" presStyleCnt="6"/>
      <dgm:spPr/>
      <dgm:t>
        <a:bodyPr/>
        <a:lstStyle/>
        <a:p>
          <a:endParaRPr lang="zh-CN" altLang="en-US"/>
        </a:p>
      </dgm:t>
    </dgm:pt>
    <dgm:pt modelId="{D96E0252-FE00-460E-B157-AF36867ECE14}" type="pres">
      <dgm:prSet presAssocID="{94752577-3208-4371-A779-CBBAE602EECB}" presName="connectorText" presStyleLbl="sibTrans2D1" presStyleIdx="3" presStyleCnt="6"/>
      <dgm:spPr/>
      <dgm:t>
        <a:bodyPr/>
        <a:lstStyle/>
        <a:p>
          <a:endParaRPr lang="zh-CN" altLang="en-US"/>
        </a:p>
      </dgm:t>
    </dgm:pt>
    <dgm:pt modelId="{29BE2ED8-2EAF-47B1-8B8A-ACDB80B23F92}" type="pres">
      <dgm:prSet presAssocID="{8282A91D-7933-46D8-9E1C-BE2B2885704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A17724-87FD-462B-A51B-6D9B8A5D329F}" type="pres">
      <dgm:prSet presAssocID="{92305687-684C-4138-9533-177E28EC7B45}" presName="sibTrans" presStyleLbl="sibTrans2D1" presStyleIdx="4" presStyleCnt="6"/>
      <dgm:spPr/>
      <dgm:t>
        <a:bodyPr/>
        <a:lstStyle/>
        <a:p>
          <a:endParaRPr lang="zh-CN" altLang="en-US"/>
        </a:p>
      </dgm:t>
    </dgm:pt>
    <dgm:pt modelId="{9D50D212-4178-4164-91B9-7C9605C26D82}" type="pres">
      <dgm:prSet presAssocID="{92305687-684C-4138-9533-177E28EC7B45}" presName="connectorText" presStyleLbl="sibTrans2D1" presStyleIdx="4" presStyleCnt="6"/>
      <dgm:spPr/>
      <dgm:t>
        <a:bodyPr/>
        <a:lstStyle/>
        <a:p>
          <a:endParaRPr lang="zh-CN" altLang="en-US"/>
        </a:p>
      </dgm:t>
    </dgm:pt>
    <dgm:pt modelId="{DBEB2C33-1209-4D8A-AFB3-3580FBD55180}" type="pres">
      <dgm:prSet presAssocID="{FC3629BA-29B2-442B-8312-066449297C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544C6B-E189-479A-ABAA-84EDBD063F4A}" type="pres">
      <dgm:prSet presAssocID="{AEB7232F-0439-4911-89F2-A1560C7AE4EC}" presName="sibTrans" presStyleLbl="sibTrans2D1" presStyleIdx="5" presStyleCnt="6"/>
      <dgm:spPr/>
      <dgm:t>
        <a:bodyPr/>
        <a:lstStyle/>
        <a:p>
          <a:endParaRPr lang="zh-CN" altLang="en-US"/>
        </a:p>
      </dgm:t>
    </dgm:pt>
    <dgm:pt modelId="{467177F2-4494-483F-A0A5-CB23A0371149}" type="pres">
      <dgm:prSet presAssocID="{AEB7232F-0439-4911-89F2-A1560C7AE4EC}" presName="connectorText" presStyleLbl="sibTrans2D1" presStyleIdx="5" presStyleCnt="6"/>
      <dgm:spPr/>
      <dgm:t>
        <a:bodyPr/>
        <a:lstStyle/>
        <a:p>
          <a:endParaRPr lang="zh-CN" altLang="en-US"/>
        </a:p>
      </dgm:t>
    </dgm:pt>
    <dgm:pt modelId="{95759BC7-983C-4587-A4B2-2E91374D24B5}" type="pres">
      <dgm:prSet presAssocID="{86B8D731-F9F4-4108-8C97-FCC495B9FB8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FFB8762-8954-4582-8517-4A4CC9872E67}" srcId="{C6AE6339-FD3D-45F8-BA1F-D77C919777CD}" destId="{FBD5BC26-873E-4F8E-8FB4-67B24703A6B6}" srcOrd="1" destOrd="0" parTransId="{E83329BB-9421-4DB9-9B3A-28A523540283}" sibTransId="{49D819FD-0664-4C8E-99BF-F12051DCA94F}"/>
    <dgm:cxn modelId="{54AECAB4-06B8-49C2-9828-1DD984B8C393}" type="presOf" srcId="{C96FA3A8-ACDB-47BB-991D-1A6E1449B8CC}" destId="{E3F3F057-A745-447C-BF57-A7C61AAB3493}" srcOrd="0" destOrd="0" presId="urn:microsoft.com/office/officeart/2005/8/layout/process1"/>
    <dgm:cxn modelId="{79B426B2-9662-496A-83E2-C1E7DD0468F5}" type="presOf" srcId="{709D7798-25D5-46A5-AAE5-C3B3776998C0}" destId="{8189F78D-27CA-4C38-B5BE-136BE3C3F521}" srcOrd="1" destOrd="0" presId="urn:microsoft.com/office/officeart/2005/8/layout/process1"/>
    <dgm:cxn modelId="{35662CF7-D351-4C8B-BFB8-827B85FA2F4F}" type="presOf" srcId="{AEB7232F-0439-4911-89F2-A1560C7AE4EC}" destId="{467177F2-4494-483F-A0A5-CB23A0371149}" srcOrd="1" destOrd="0" presId="urn:microsoft.com/office/officeart/2005/8/layout/process1"/>
    <dgm:cxn modelId="{36CB9FE7-F246-4D42-B2FB-6ADDC655EA29}" type="presOf" srcId="{FBD5BC26-873E-4F8E-8FB4-67B24703A6B6}" destId="{89595A2D-AF41-4480-9D5C-89F95F1B38EB}" srcOrd="0" destOrd="0" presId="urn:microsoft.com/office/officeart/2005/8/layout/process1"/>
    <dgm:cxn modelId="{D644790A-E6BB-4F6B-ADEA-F8A58604803F}" type="presOf" srcId="{356D0CA5-F151-4C6D-845F-06C6A8C84C85}" destId="{CF8BAE25-3D42-4976-B172-82D1D9753DA2}" srcOrd="0" destOrd="0" presId="urn:microsoft.com/office/officeart/2005/8/layout/process1"/>
    <dgm:cxn modelId="{A4ED2983-D8DD-4D5E-ACD8-00E4553D2B13}" srcId="{C6AE6339-FD3D-45F8-BA1F-D77C919777CD}" destId="{C96FA3A8-ACDB-47BB-991D-1A6E1449B8CC}" srcOrd="3" destOrd="0" parTransId="{BCE74F39-B7C9-43CA-BB03-551628587361}" sibTransId="{94752577-3208-4371-A779-CBBAE602EECB}"/>
    <dgm:cxn modelId="{226F927A-E582-4584-A5C5-459B8E5806AC}" type="presOf" srcId="{AEB7232F-0439-4911-89F2-A1560C7AE4EC}" destId="{6B544C6B-E189-479A-ABAA-84EDBD063F4A}" srcOrd="0" destOrd="0" presId="urn:microsoft.com/office/officeart/2005/8/layout/process1"/>
    <dgm:cxn modelId="{BDFAAEFE-51AF-454F-A8BD-93FDC74721EB}" type="presOf" srcId="{86B8D731-F9F4-4108-8C97-FCC495B9FB8D}" destId="{95759BC7-983C-4587-A4B2-2E91374D24B5}" srcOrd="0" destOrd="0" presId="urn:microsoft.com/office/officeart/2005/8/layout/process1"/>
    <dgm:cxn modelId="{8D9A00A3-59EE-47C5-BBC6-24D5B8543D10}" type="presOf" srcId="{92305687-684C-4138-9533-177E28EC7B45}" destId="{28A17724-87FD-462B-A51B-6D9B8A5D329F}" srcOrd="0" destOrd="0" presId="urn:microsoft.com/office/officeart/2005/8/layout/process1"/>
    <dgm:cxn modelId="{9C4AB785-050E-40A8-85C6-9A4A624AA1ED}" type="presOf" srcId="{49D819FD-0664-4C8E-99BF-F12051DCA94F}" destId="{80919841-DE3C-41BB-8945-B9247383ED7C}" srcOrd="0" destOrd="0" presId="urn:microsoft.com/office/officeart/2005/8/layout/process1"/>
    <dgm:cxn modelId="{410BEF53-9635-4F18-A807-36DBED135E54}" srcId="{C6AE6339-FD3D-45F8-BA1F-D77C919777CD}" destId="{86B8D731-F9F4-4108-8C97-FCC495B9FB8D}" srcOrd="6" destOrd="0" parTransId="{75D8B880-B141-4B6C-940D-CAC3617B21CD}" sibTransId="{78EACE75-2F17-43AD-BC57-AAFA0EA46747}"/>
    <dgm:cxn modelId="{6209620D-2010-435F-99CC-F80FF4147432}" srcId="{C6AE6339-FD3D-45F8-BA1F-D77C919777CD}" destId="{356D0CA5-F151-4C6D-845F-06C6A8C84C85}" srcOrd="0" destOrd="0" parTransId="{F7951212-D92B-4C92-9D95-257F596968A8}" sibTransId="{709D7798-25D5-46A5-AAE5-C3B3776998C0}"/>
    <dgm:cxn modelId="{C679BD2C-D60A-4F11-91D0-8E32C9BE8CCC}" type="presOf" srcId="{745D2040-CFEE-400C-9B48-A36E870146B1}" destId="{C6AE2089-2C67-4EF8-807A-67E39B81BDDF}" srcOrd="1" destOrd="0" presId="urn:microsoft.com/office/officeart/2005/8/layout/process1"/>
    <dgm:cxn modelId="{29AE211C-7C54-4C1F-B50F-58E24E3B9E15}" srcId="{C6AE6339-FD3D-45F8-BA1F-D77C919777CD}" destId="{5647522B-02D9-4873-A00D-27911B5287B6}" srcOrd="2" destOrd="0" parTransId="{23019EDE-B81E-4F08-B51E-A13FC15B3521}" sibTransId="{745D2040-CFEE-400C-9B48-A36E870146B1}"/>
    <dgm:cxn modelId="{AA2A03F0-81DE-454C-B9DC-26EF0AE9F74B}" type="presOf" srcId="{94752577-3208-4371-A779-CBBAE602EECB}" destId="{167D4864-22A4-4AF0-B30D-6249C9B75014}" srcOrd="0" destOrd="0" presId="urn:microsoft.com/office/officeart/2005/8/layout/process1"/>
    <dgm:cxn modelId="{0245484D-5854-4FEA-A950-F089F321848E}" type="presOf" srcId="{5647522B-02D9-4873-A00D-27911B5287B6}" destId="{7F06495E-4C60-43EC-B3FA-F3825130A500}" srcOrd="0" destOrd="0" presId="urn:microsoft.com/office/officeart/2005/8/layout/process1"/>
    <dgm:cxn modelId="{B7864126-B2E3-44CA-976B-E8D71A9291CE}" type="presOf" srcId="{94752577-3208-4371-A779-CBBAE602EECB}" destId="{D96E0252-FE00-460E-B157-AF36867ECE14}" srcOrd="1" destOrd="0" presId="urn:microsoft.com/office/officeart/2005/8/layout/process1"/>
    <dgm:cxn modelId="{BFCEFD78-E019-4ED3-BC45-546200878BE6}" type="presOf" srcId="{FC3629BA-29B2-442B-8312-066449297CA2}" destId="{DBEB2C33-1209-4D8A-AFB3-3580FBD55180}" srcOrd="0" destOrd="0" presId="urn:microsoft.com/office/officeart/2005/8/layout/process1"/>
    <dgm:cxn modelId="{779DC538-4FC7-452C-9DEE-A155DB16B99D}" srcId="{C6AE6339-FD3D-45F8-BA1F-D77C919777CD}" destId="{FC3629BA-29B2-442B-8312-066449297CA2}" srcOrd="5" destOrd="0" parTransId="{783E1349-2756-48E6-8971-4A901E4138BD}" sibTransId="{AEB7232F-0439-4911-89F2-A1560C7AE4EC}"/>
    <dgm:cxn modelId="{ACB3DF99-9BE6-48D4-A775-88D405B66F45}" type="presOf" srcId="{709D7798-25D5-46A5-AAE5-C3B3776998C0}" destId="{AFE95899-AA81-41C3-BCD1-7E06B1565026}" srcOrd="0" destOrd="0" presId="urn:microsoft.com/office/officeart/2005/8/layout/process1"/>
    <dgm:cxn modelId="{9010840A-F5EB-452E-8A33-2664C400ACFB}" srcId="{C6AE6339-FD3D-45F8-BA1F-D77C919777CD}" destId="{8282A91D-7933-46D8-9E1C-BE2B2885704F}" srcOrd="4" destOrd="0" parTransId="{8C849CEC-CE99-4AC3-AA32-5BC849E8EB76}" sibTransId="{92305687-684C-4138-9533-177E28EC7B45}"/>
    <dgm:cxn modelId="{C37B1543-E172-451E-AE32-156E5F3CCAA0}" type="presOf" srcId="{745D2040-CFEE-400C-9B48-A36E870146B1}" destId="{AFC93516-F956-4769-AB62-CF2D34A71C24}" srcOrd="0" destOrd="0" presId="urn:microsoft.com/office/officeart/2005/8/layout/process1"/>
    <dgm:cxn modelId="{44D9DE04-741A-45FE-9991-B0096E6AD651}" type="presOf" srcId="{49D819FD-0664-4C8E-99BF-F12051DCA94F}" destId="{AD1D2833-995F-472F-B526-5222F87D2EAE}" srcOrd="1" destOrd="0" presId="urn:microsoft.com/office/officeart/2005/8/layout/process1"/>
    <dgm:cxn modelId="{99FDC666-4C62-4B66-B372-324E346A9C75}" type="presOf" srcId="{92305687-684C-4138-9533-177E28EC7B45}" destId="{9D50D212-4178-4164-91B9-7C9605C26D82}" srcOrd="1" destOrd="0" presId="urn:microsoft.com/office/officeart/2005/8/layout/process1"/>
    <dgm:cxn modelId="{0D453167-3948-4B6B-B1FB-6B251FE51385}" type="presOf" srcId="{8282A91D-7933-46D8-9E1C-BE2B2885704F}" destId="{29BE2ED8-2EAF-47B1-8B8A-ACDB80B23F92}" srcOrd="0" destOrd="0" presId="urn:microsoft.com/office/officeart/2005/8/layout/process1"/>
    <dgm:cxn modelId="{D2695E61-51C5-4A2B-887A-344624B130B8}" type="presOf" srcId="{C6AE6339-FD3D-45F8-BA1F-D77C919777CD}" destId="{02A98FF7-7EAC-423B-916F-1BD0B57B6341}" srcOrd="0" destOrd="0" presId="urn:microsoft.com/office/officeart/2005/8/layout/process1"/>
    <dgm:cxn modelId="{D268981D-5703-4962-A881-C88AD13B5927}" type="presParOf" srcId="{02A98FF7-7EAC-423B-916F-1BD0B57B6341}" destId="{CF8BAE25-3D42-4976-B172-82D1D9753DA2}" srcOrd="0" destOrd="0" presId="urn:microsoft.com/office/officeart/2005/8/layout/process1"/>
    <dgm:cxn modelId="{CCC81391-3A1A-4DFA-AD78-4FD840FF6960}" type="presParOf" srcId="{02A98FF7-7EAC-423B-916F-1BD0B57B6341}" destId="{AFE95899-AA81-41C3-BCD1-7E06B1565026}" srcOrd="1" destOrd="0" presId="urn:microsoft.com/office/officeart/2005/8/layout/process1"/>
    <dgm:cxn modelId="{4286B5A6-DA24-4388-8F06-19F7A63087E3}" type="presParOf" srcId="{AFE95899-AA81-41C3-BCD1-7E06B1565026}" destId="{8189F78D-27CA-4C38-B5BE-136BE3C3F521}" srcOrd="0" destOrd="0" presId="urn:microsoft.com/office/officeart/2005/8/layout/process1"/>
    <dgm:cxn modelId="{D320EF72-28F1-4A72-BE2E-1C6ABB43FEDB}" type="presParOf" srcId="{02A98FF7-7EAC-423B-916F-1BD0B57B6341}" destId="{89595A2D-AF41-4480-9D5C-89F95F1B38EB}" srcOrd="2" destOrd="0" presId="urn:microsoft.com/office/officeart/2005/8/layout/process1"/>
    <dgm:cxn modelId="{CB7759E7-0F6B-4B48-8A1E-438B76CF2EE5}" type="presParOf" srcId="{02A98FF7-7EAC-423B-916F-1BD0B57B6341}" destId="{80919841-DE3C-41BB-8945-B9247383ED7C}" srcOrd="3" destOrd="0" presId="urn:microsoft.com/office/officeart/2005/8/layout/process1"/>
    <dgm:cxn modelId="{1B0B7D12-2E3B-4B14-B389-8F8B449E8B72}" type="presParOf" srcId="{80919841-DE3C-41BB-8945-B9247383ED7C}" destId="{AD1D2833-995F-472F-B526-5222F87D2EAE}" srcOrd="0" destOrd="0" presId="urn:microsoft.com/office/officeart/2005/8/layout/process1"/>
    <dgm:cxn modelId="{32ED22B7-06C1-49D8-9A94-74A470923634}" type="presParOf" srcId="{02A98FF7-7EAC-423B-916F-1BD0B57B6341}" destId="{7F06495E-4C60-43EC-B3FA-F3825130A500}" srcOrd="4" destOrd="0" presId="urn:microsoft.com/office/officeart/2005/8/layout/process1"/>
    <dgm:cxn modelId="{3972D959-1902-4265-830A-23C0715C94D5}" type="presParOf" srcId="{02A98FF7-7EAC-423B-916F-1BD0B57B6341}" destId="{AFC93516-F956-4769-AB62-CF2D34A71C24}" srcOrd="5" destOrd="0" presId="urn:microsoft.com/office/officeart/2005/8/layout/process1"/>
    <dgm:cxn modelId="{7098928E-9B6B-4F2B-8D2B-E9C8DAE3ACB2}" type="presParOf" srcId="{AFC93516-F956-4769-AB62-CF2D34A71C24}" destId="{C6AE2089-2C67-4EF8-807A-67E39B81BDDF}" srcOrd="0" destOrd="0" presId="urn:microsoft.com/office/officeart/2005/8/layout/process1"/>
    <dgm:cxn modelId="{EEEB12B3-777D-4A63-9618-6047FE5BA980}" type="presParOf" srcId="{02A98FF7-7EAC-423B-916F-1BD0B57B6341}" destId="{E3F3F057-A745-447C-BF57-A7C61AAB3493}" srcOrd="6" destOrd="0" presId="urn:microsoft.com/office/officeart/2005/8/layout/process1"/>
    <dgm:cxn modelId="{39A5A24D-EE57-4DB1-A7CC-DFA831F78317}" type="presParOf" srcId="{02A98FF7-7EAC-423B-916F-1BD0B57B6341}" destId="{167D4864-22A4-4AF0-B30D-6249C9B75014}" srcOrd="7" destOrd="0" presId="urn:microsoft.com/office/officeart/2005/8/layout/process1"/>
    <dgm:cxn modelId="{2AD3CE97-EB23-47E4-ADD2-A3192620E022}" type="presParOf" srcId="{167D4864-22A4-4AF0-B30D-6249C9B75014}" destId="{D96E0252-FE00-460E-B157-AF36867ECE14}" srcOrd="0" destOrd="0" presId="urn:microsoft.com/office/officeart/2005/8/layout/process1"/>
    <dgm:cxn modelId="{63E63ECA-2C39-4367-8FAA-10BF4DC98C29}" type="presParOf" srcId="{02A98FF7-7EAC-423B-916F-1BD0B57B6341}" destId="{29BE2ED8-2EAF-47B1-8B8A-ACDB80B23F92}" srcOrd="8" destOrd="0" presId="urn:microsoft.com/office/officeart/2005/8/layout/process1"/>
    <dgm:cxn modelId="{5DDB57BC-4953-4BB1-9F3D-6944CE4A0513}" type="presParOf" srcId="{02A98FF7-7EAC-423B-916F-1BD0B57B6341}" destId="{28A17724-87FD-462B-A51B-6D9B8A5D329F}" srcOrd="9" destOrd="0" presId="urn:microsoft.com/office/officeart/2005/8/layout/process1"/>
    <dgm:cxn modelId="{BB809611-731E-4629-B930-353653025AA6}" type="presParOf" srcId="{28A17724-87FD-462B-A51B-6D9B8A5D329F}" destId="{9D50D212-4178-4164-91B9-7C9605C26D82}" srcOrd="0" destOrd="0" presId="urn:microsoft.com/office/officeart/2005/8/layout/process1"/>
    <dgm:cxn modelId="{BB7D6E8B-9345-424B-9F9A-623689683DDB}" type="presParOf" srcId="{02A98FF7-7EAC-423B-916F-1BD0B57B6341}" destId="{DBEB2C33-1209-4D8A-AFB3-3580FBD55180}" srcOrd="10" destOrd="0" presId="urn:microsoft.com/office/officeart/2005/8/layout/process1"/>
    <dgm:cxn modelId="{ED98C265-6808-4B41-BCD4-0B30FD02C14D}" type="presParOf" srcId="{02A98FF7-7EAC-423B-916F-1BD0B57B6341}" destId="{6B544C6B-E189-479A-ABAA-84EDBD063F4A}" srcOrd="11" destOrd="0" presId="urn:microsoft.com/office/officeart/2005/8/layout/process1"/>
    <dgm:cxn modelId="{880F4537-32F1-4F99-9211-C1CAC68E2CA8}" type="presParOf" srcId="{6B544C6B-E189-479A-ABAA-84EDBD063F4A}" destId="{467177F2-4494-483F-A0A5-CB23A0371149}" srcOrd="0" destOrd="0" presId="urn:microsoft.com/office/officeart/2005/8/layout/process1"/>
    <dgm:cxn modelId="{D0B86740-C0B4-40EE-9CD7-E24614605B74}" type="presParOf" srcId="{02A98FF7-7EAC-423B-916F-1BD0B57B6341}" destId="{95759BC7-983C-4587-A4B2-2E91374D24B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E6339-FD3D-45F8-BA1F-D77C919777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BD5BC26-873E-4F8E-8FB4-67B24703A6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1</a:t>
          </a:r>
          <a:endParaRPr lang="zh-CN" altLang="en-US" baseline="-25000" dirty="0"/>
        </a:p>
      </dgm:t>
    </dgm:pt>
    <dgm:pt modelId="{E83329BB-9421-4DB9-9B3A-28A523540283}" type="par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49D819FD-0664-4C8E-99BF-F12051DCA94F}" type="sib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FC3629BA-29B2-442B-8312-066449297CA2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5</a:t>
          </a:r>
          <a:endParaRPr lang="zh-CN" altLang="en-US" dirty="0"/>
        </a:p>
      </dgm:t>
    </dgm:pt>
    <dgm:pt modelId="{783E1349-2756-48E6-8971-4A901E4138BD}" type="par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AEB7232F-0439-4911-89F2-A1560C7AE4EC}" type="sib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86B8D731-F9F4-4108-8C97-FCC495B9FB8D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6</a:t>
          </a:r>
          <a:endParaRPr lang="zh-CN" altLang="en-US" dirty="0"/>
        </a:p>
      </dgm:t>
    </dgm:pt>
    <dgm:pt modelId="{75D8B880-B141-4B6C-940D-CAC3617B21CD}" type="par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78EACE75-2F17-43AD-BC57-AAFA0EA46747}" type="sib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5647522B-02D9-4873-A00D-27911B5287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2</a:t>
          </a:r>
          <a:endParaRPr lang="zh-CN" altLang="en-US" dirty="0"/>
        </a:p>
      </dgm:t>
    </dgm:pt>
    <dgm:pt modelId="{23019EDE-B81E-4F08-B51E-A13FC15B3521}" type="par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745D2040-CFEE-400C-9B48-A36E870146B1}" type="sib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C96FA3A8-ACDB-47BB-991D-1A6E1449B8CC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3</a:t>
          </a:r>
          <a:endParaRPr lang="zh-CN" altLang="en-US" dirty="0"/>
        </a:p>
      </dgm:t>
    </dgm:pt>
    <dgm:pt modelId="{BCE74F39-B7C9-43CA-BB03-551628587361}" type="par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94752577-3208-4371-A779-CBBAE602EECB}" type="sib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8282A91D-7933-46D8-9E1C-BE2B2885704F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4</a:t>
          </a:r>
          <a:endParaRPr lang="zh-CN" altLang="en-US" dirty="0"/>
        </a:p>
      </dgm:t>
    </dgm:pt>
    <dgm:pt modelId="{8C849CEC-CE99-4AC3-AA32-5BC849E8EB76}" type="par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92305687-684C-4138-9533-177E28EC7B45}" type="sib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356D0CA5-F151-4C6D-845F-06C6A8C84C85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0</a:t>
          </a:r>
          <a:endParaRPr lang="zh-CN" altLang="en-US" baseline="-25000" dirty="0"/>
        </a:p>
      </dgm:t>
    </dgm:pt>
    <dgm:pt modelId="{F7951212-D92B-4C92-9D95-257F596968A8}" type="par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709D7798-25D5-46A5-AAE5-C3B3776998C0}" type="sib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02A98FF7-7EAC-423B-916F-1BD0B57B6341}" type="pres">
      <dgm:prSet presAssocID="{C6AE6339-FD3D-45F8-BA1F-D77C919777CD}" presName="Name0" presStyleCnt="0">
        <dgm:presLayoutVars>
          <dgm:dir/>
          <dgm:resizeHandles val="exact"/>
        </dgm:presLayoutVars>
      </dgm:prSet>
      <dgm:spPr/>
    </dgm:pt>
    <dgm:pt modelId="{CF8BAE25-3D42-4976-B172-82D1D9753DA2}" type="pres">
      <dgm:prSet presAssocID="{356D0CA5-F151-4C6D-845F-06C6A8C84C8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E95899-AA81-41C3-BCD1-7E06B1565026}" type="pres">
      <dgm:prSet presAssocID="{709D7798-25D5-46A5-AAE5-C3B3776998C0}" presName="sibTrans" presStyleLbl="sibTrans2D1" presStyleIdx="0" presStyleCnt="6"/>
      <dgm:spPr/>
      <dgm:t>
        <a:bodyPr/>
        <a:lstStyle/>
        <a:p>
          <a:endParaRPr lang="zh-CN" altLang="en-US"/>
        </a:p>
      </dgm:t>
    </dgm:pt>
    <dgm:pt modelId="{8189F78D-27CA-4C38-B5BE-136BE3C3F521}" type="pres">
      <dgm:prSet presAssocID="{709D7798-25D5-46A5-AAE5-C3B3776998C0}" presName="connectorText" presStyleLbl="sibTrans2D1" presStyleIdx="0" presStyleCnt="6"/>
      <dgm:spPr/>
      <dgm:t>
        <a:bodyPr/>
        <a:lstStyle/>
        <a:p>
          <a:endParaRPr lang="zh-CN" altLang="en-US"/>
        </a:p>
      </dgm:t>
    </dgm:pt>
    <dgm:pt modelId="{89595A2D-AF41-4480-9D5C-89F95F1B38EB}" type="pres">
      <dgm:prSet presAssocID="{FBD5BC26-873E-4F8E-8FB4-67B24703A6B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919841-DE3C-41BB-8945-B9247383ED7C}" type="pres">
      <dgm:prSet presAssocID="{49D819FD-0664-4C8E-99BF-F12051DCA94F}" presName="sibTrans" presStyleLbl="sibTrans2D1" presStyleIdx="1" presStyleCnt="6"/>
      <dgm:spPr/>
      <dgm:t>
        <a:bodyPr/>
        <a:lstStyle/>
        <a:p>
          <a:endParaRPr lang="zh-CN" altLang="en-US"/>
        </a:p>
      </dgm:t>
    </dgm:pt>
    <dgm:pt modelId="{AD1D2833-995F-472F-B526-5222F87D2EAE}" type="pres">
      <dgm:prSet presAssocID="{49D819FD-0664-4C8E-99BF-F12051DCA94F}" presName="connectorText" presStyleLbl="sibTrans2D1" presStyleIdx="1" presStyleCnt="6"/>
      <dgm:spPr/>
      <dgm:t>
        <a:bodyPr/>
        <a:lstStyle/>
        <a:p>
          <a:endParaRPr lang="zh-CN" altLang="en-US"/>
        </a:p>
      </dgm:t>
    </dgm:pt>
    <dgm:pt modelId="{7F06495E-4C60-43EC-B3FA-F3825130A500}" type="pres">
      <dgm:prSet presAssocID="{5647522B-02D9-4873-A00D-27911B5287B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C93516-F956-4769-AB62-CF2D34A71C24}" type="pres">
      <dgm:prSet presAssocID="{745D2040-CFEE-400C-9B48-A36E870146B1}" presName="sibTrans" presStyleLbl="sibTrans2D1" presStyleIdx="2" presStyleCnt="6"/>
      <dgm:spPr/>
      <dgm:t>
        <a:bodyPr/>
        <a:lstStyle/>
        <a:p>
          <a:endParaRPr lang="zh-CN" altLang="en-US"/>
        </a:p>
      </dgm:t>
    </dgm:pt>
    <dgm:pt modelId="{C6AE2089-2C67-4EF8-807A-67E39B81BDDF}" type="pres">
      <dgm:prSet presAssocID="{745D2040-CFEE-400C-9B48-A36E870146B1}" presName="connectorText" presStyleLbl="sibTrans2D1" presStyleIdx="2" presStyleCnt="6"/>
      <dgm:spPr/>
      <dgm:t>
        <a:bodyPr/>
        <a:lstStyle/>
        <a:p>
          <a:endParaRPr lang="zh-CN" altLang="en-US"/>
        </a:p>
      </dgm:t>
    </dgm:pt>
    <dgm:pt modelId="{E3F3F057-A745-447C-BF57-A7C61AAB3493}" type="pres">
      <dgm:prSet presAssocID="{C96FA3A8-ACDB-47BB-991D-1A6E1449B8C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7D4864-22A4-4AF0-B30D-6249C9B75014}" type="pres">
      <dgm:prSet presAssocID="{94752577-3208-4371-A779-CBBAE602EECB}" presName="sibTrans" presStyleLbl="sibTrans2D1" presStyleIdx="3" presStyleCnt="6"/>
      <dgm:spPr/>
      <dgm:t>
        <a:bodyPr/>
        <a:lstStyle/>
        <a:p>
          <a:endParaRPr lang="zh-CN" altLang="en-US"/>
        </a:p>
      </dgm:t>
    </dgm:pt>
    <dgm:pt modelId="{D96E0252-FE00-460E-B157-AF36867ECE14}" type="pres">
      <dgm:prSet presAssocID="{94752577-3208-4371-A779-CBBAE602EECB}" presName="connectorText" presStyleLbl="sibTrans2D1" presStyleIdx="3" presStyleCnt="6"/>
      <dgm:spPr/>
      <dgm:t>
        <a:bodyPr/>
        <a:lstStyle/>
        <a:p>
          <a:endParaRPr lang="zh-CN" altLang="en-US"/>
        </a:p>
      </dgm:t>
    </dgm:pt>
    <dgm:pt modelId="{29BE2ED8-2EAF-47B1-8B8A-ACDB80B23F92}" type="pres">
      <dgm:prSet presAssocID="{8282A91D-7933-46D8-9E1C-BE2B2885704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A17724-87FD-462B-A51B-6D9B8A5D329F}" type="pres">
      <dgm:prSet presAssocID="{92305687-684C-4138-9533-177E28EC7B45}" presName="sibTrans" presStyleLbl="sibTrans2D1" presStyleIdx="4" presStyleCnt="6"/>
      <dgm:spPr/>
      <dgm:t>
        <a:bodyPr/>
        <a:lstStyle/>
        <a:p>
          <a:endParaRPr lang="zh-CN" altLang="en-US"/>
        </a:p>
      </dgm:t>
    </dgm:pt>
    <dgm:pt modelId="{9D50D212-4178-4164-91B9-7C9605C26D82}" type="pres">
      <dgm:prSet presAssocID="{92305687-684C-4138-9533-177E28EC7B45}" presName="connectorText" presStyleLbl="sibTrans2D1" presStyleIdx="4" presStyleCnt="6"/>
      <dgm:spPr/>
      <dgm:t>
        <a:bodyPr/>
        <a:lstStyle/>
        <a:p>
          <a:endParaRPr lang="zh-CN" altLang="en-US"/>
        </a:p>
      </dgm:t>
    </dgm:pt>
    <dgm:pt modelId="{DBEB2C33-1209-4D8A-AFB3-3580FBD55180}" type="pres">
      <dgm:prSet presAssocID="{FC3629BA-29B2-442B-8312-066449297C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544C6B-E189-479A-ABAA-84EDBD063F4A}" type="pres">
      <dgm:prSet presAssocID="{AEB7232F-0439-4911-89F2-A1560C7AE4EC}" presName="sibTrans" presStyleLbl="sibTrans2D1" presStyleIdx="5" presStyleCnt="6"/>
      <dgm:spPr/>
      <dgm:t>
        <a:bodyPr/>
        <a:lstStyle/>
        <a:p>
          <a:endParaRPr lang="zh-CN" altLang="en-US"/>
        </a:p>
      </dgm:t>
    </dgm:pt>
    <dgm:pt modelId="{467177F2-4494-483F-A0A5-CB23A0371149}" type="pres">
      <dgm:prSet presAssocID="{AEB7232F-0439-4911-89F2-A1560C7AE4EC}" presName="connectorText" presStyleLbl="sibTrans2D1" presStyleIdx="5" presStyleCnt="6"/>
      <dgm:spPr/>
      <dgm:t>
        <a:bodyPr/>
        <a:lstStyle/>
        <a:p>
          <a:endParaRPr lang="zh-CN" altLang="en-US"/>
        </a:p>
      </dgm:t>
    </dgm:pt>
    <dgm:pt modelId="{95759BC7-983C-4587-A4B2-2E91374D24B5}" type="pres">
      <dgm:prSet presAssocID="{86B8D731-F9F4-4108-8C97-FCC495B9FB8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E5DF2CE-1242-4F8B-AC7D-3615FDEA339E}" type="presOf" srcId="{709D7798-25D5-46A5-AAE5-C3B3776998C0}" destId="{8189F78D-27CA-4C38-B5BE-136BE3C3F521}" srcOrd="1" destOrd="0" presId="urn:microsoft.com/office/officeart/2005/8/layout/process1"/>
    <dgm:cxn modelId="{CF12DA33-03C4-4652-8FC7-18E6FA11855D}" type="presOf" srcId="{FBD5BC26-873E-4F8E-8FB4-67B24703A6B6}" destId="{89595A2D-AF41-4480-9D5C-89F95F1B38EB}" srcOrd="0" destOrd="0" presId="urn:microsoft.com/office/officeart/2005/8/layout/process1"/>
    <dgm:cxn modelId="{29AE211C-7C54-4C1F-B50F-58E24E3B9E15}" srcId="{C6AE6339-FD3D-45F8-BA1F-D77C919777CD}" destId="{5647522B-02D9-4873-A00D-27911B5287B6}" srcOrd="2" destOrd="0" parTransId="{23019EDE-B81E-4F08-B51E-A13FC15B3521}" sibTransId="{745D2040-CFEE-400C-9B48-A36E870146B1}"/>
    <dgm:cxn modelId="{E958F0A5-151C-4687-945D-507F26C2410A}" type="presOf" srcId="{C96FA3A8-ACDB-47BB-991D-1A6E1449B8CC}" destId="{E3F3F057-A745-447C-BF57-A7C61AAB3493}" srcOrd="0" destOrd="0" presId="urn:microsoft.com/office/officeart/2005/8/layout/process1"/>
    <dgm:cxn modelId="{1F9F6383-2F3A-451B-915B-61FEAA4B25C2}" type="presOf" srcId="{745D2040-CFEE-400C-9B48-A36E870146B1}" destId="{C6AE2089-2C67-4EF8-807A-67E39B81BDDF}" srcOrd="1" destOrd="0" presId="urn:microsoft.com/office/officeart/2005/8/layout/process1"/>
    <dgm:cxn modelId="{4D50ADC8-BBD0-4D85-8880-39E3DE3F5F10}" type="presOf" srcId="{709D7798-25D5-46A5-AAE5-C3B3776998C0}" destId="{AFE95899-AA81-41C3-BCD1-7E06B1565026}" srcOrd="0" destOrd="0" presId="urn:microsoft.com/office/officeart/2005/8/layout/process1"/>
    <dgm:cxn modelId="{A4ED2983-D8DD-4D5E-ACD8-00E4553D2B13}" srcId="{C6AE6339-FD3D-45F8-BA1F-D77C919777CD}" destId="{C96FA3A8-ACDB-47BB-991D-1A6E1449B8CC}" srcOrd="3" destOrd="0" parTransId="{BCE74F39-B7C9-43CA-BB03-551628587361}" sibTransId="{94752577-3208-4371-A779-CBBAE602EECB}"/>
    <dgm:cxn modelId="{46C89C80-09E8-467C-A71C-C2E2A390CA99}" type="presOf" srcId="{AEB7232F-0439-4911-89F2-A1560C7AE4EC}" destId="{6B544C6B-E189-479A-ABAA-84EDBD063F4A}" srcOrd="0" destOrd="0" presId="urn:microsoft.com/office/officeart/2005/8/layout/process1"/>
    <dgm:cxn modelId="{6F7F4A5B-23C2-4AE4-8198-C80B792EE0AC}" type="presOf" srcId="{FC3629BA-29B2-442B-8312-066449297CA2}" destId="{DBEB2C33-1209-4D8A-AFB3-3580FBD55180}" srcOrd="0" destOrd="0" presId="urn:microsoft.com/office/officeart/2005/8/layout/process1"/>
    <dgm:cxn modelId="{6A49A427-04BE-4421-8A06-8B12E695CF84}" type="presOf" srcId="{8282A91D-7933-46D8-9E1C-BE2B2885704F}" destId="{29BE2ED8-2EAF-47B1-8B8A-ACDB80B23F92}" srcOrd="0" destOrd="0" presId="urn:microsoft.com/office/officeart/2005/8/layout/process1"/>
    <dgm:cxn modelId="{6209620D-2010-435F-99CC-F80FF4147432}" srcId="{C6AE6339-FD3D-45F8-BA1F-D77C919777CD}" destId="{356D0CA5-F151-4C6D-845F-06C6A8C84C85}" srcOrd="0" destOrd="0" parTransId="{F7951212-D92B-4C92-9D95-257F596968A8}" sibTransId="{709D7798-25D5-46A5-AAE5-C3B3776998C0}"/>
    <dgm:cxn modelId="{A1890F4A-2BFE-4FCC-8AAF-DFAA0D6065AD}" type="presOf" srcId="{745D2040-CFEE-400C-9B48-A36E870146B1}" destId="{AFC93516-F956-4769-AB62-CF2D34A71C24}" srcOrd="0" destOrd="0" presId="urn:microsoft.com/office/officeart/2005/8/layout/process1"/>
    <dgm:cxn modelId="{8E5BEC92-B155-44A7-8332-4E1A4F4A370B}" type="presOf" srcId="{92305687-684C-4138-9533-177E28EC7B45}" destId="{28A17724-87FD-462B-A51B-6D9B8A5D329F}" srcOrd="0" destOrd="0" presId="urn:microsoft.com/office/officeart/2005/8/layout/process1"/>
    <dgm:cxn modelId="{FBB28D00-45CE-4639-BA18-1385AA111A3B}" type="presOf" srcId="{49D819FD-0664-4C8E-99BF-F12051DCA94F}" destId="{AD1D2833-995F-472F-B526-5222F87D2EAE}" srcOrd="1" destOrd="0" presId="urn:microsoft.com/office/officeart/2005/8/layout/process1"/>
    <dgm:cxn modelId="{F1804AAD-8CAF-4F76-8AB5-2C3606618F4F}" type="presOf" srcId="{49D819FD-0664-4C8E-99BF-F12051DCA94F}" destId="{80919841-DE3C-41BB-8945-B9247383ED7C}" srcOrd="0" destOrd="0" presId="urn:microsoft.com/office/officeart/2005/8/layout/process1"/>
    <dgm:cxn modelId="{410BEF53-9635-4F18-A807-36DBED135E54}" srcId="{C6AE6339-FD3D-45F8-BA1F-D77C919777CD}" destId="{86B8D731-F9F4-4108-8C97-FCC495B9FB8D}" srcOrd="6" destOrd="0" parTransId="{75D8B880-B141-4B6C-940D-CAC3617B21CD}" sibTransId="{78EACE75-2F17-43AD-BC57-AAFA0EA46747}"/>
    <dgm:cxn modelId="{9B1782B0-B8F2-407B-B4F8-9F640B8D784F}" type="presOf" srcId="{86B8D731-F9F4-4108-8C97-FCC495B9FB8D}" destId="{95759BC7-983C-4587-A4B2-2E91374D24B5}" srcOrd="0" destOrd="0" presId="urn:microsoft.com/office/officeart/2005/8/layout/process1"/>
    <dgm:cxn modelId="{9010840A-F5EB-452E-8A33-2664C400ACFB}" srcId="{C6AE6339-FD3D-45F8-BA1F-D77C919777CD}" destId="{8282A91D-7933-46D8-9E1C-BE2B2885704F}" srcOrd="4" destOrd="0" parTransId="{8C849CEC-CE99-4AC3-AA32-5BC849E8EB76}" sibTransId="{92305687-684C-4138-9533-177E28EC7B45}"/>
    <dgm:cxn modelId="{F4029AFA-F5A9-412C-AE8F-DA28275E50C1}" type="presOf" srcId="{5647522B-02D9-4873-A00D-27911B5287B6}" destId="{7F06495E-4C60-43EC-B3FA-F3825130A500}" srcOrd="0" destOrd="0" presId="urn:microsoft.com/office/officeart/2005/8/layout/process1"/>
    <dgm:cxn modelId="{07CE5C58-052B-42CD-89BC-29220E704D86}" type="presOf" srcId="{92305687-684C-4138-9533-177E28EC7B45}" destId="{9D50D212-4178-4164-91B9-7C9605C26D82}" srcOrd="1" destOrd="0" presId="urn:microsoft.com/office/officeart/2005/8/layout/process1"/>
    <dgm:cxn modelId="{253F6E74-9512-4DDB-87B3-DE2C320513AC}" type="presOf" srcId="{94752577-3208-4371-A779-CBBAE602EECB}" destId="{D96E0252-FE00-460E-B157-AF36867ECE14}" srcOrd="1" destOrd="0" presId="urn:microsoft.com/office/officeart/2005/8/layout/process1"/>
    <dgm:cxn modelId="{779DC538-4FC7-452C-9DEE-A155DB16B99D}" srcId="{C6AE6339-FD3D-45F8-BA1F-D77C919777CD}" destId="{FC3629BA-29B2-442B-8312-066449297CA2}" srcOrd="5" destOrd="0" parTransId="{783E1349-2756-48E6-8971-4A901E4138BD}" sibTransId="{AEB7232F-0439-4911-89F2-A1560C7AE4EC}"/>
    <dgm:cxn modelId="{8CB90265-705D-46E6-A649-6FDD73CAB9E2}" type="presOf" srcId="{356D0CA5-F151-4C6D-845F-06C6A8C84C85}" destId="{CF8BAE25-3D42-4976-B172-82D1D9753DA2}" srcOrd="0" destOrd="0" presId="urn:microsoft.com/office/officeart/2005/8/layout/process1"/>
    <dgm:cxn modelId="{2FFB8762-8954-4582-8517-4A4CC9872E67}" srcId="{C6AE6339-FD3D-45F8-BA1F-D77C919777CD}" destId="{FBD5BC26-873E-4F8E-8FB4-67B24703A6B6}" srcOrd="1" destOrd="0" parTransId="{E83329BB-9421-4DB9-9B3A-28A523540283}" sibTransId="{49D819FD-0664-4C8E-99BF-F12051DCA94F}"/>
    <dgm:cxn modelId="{0CBEFA9C-487C-4CDC-A5DA-DAC8CBE2AE23}" type="presOf" srcId="{C6AE6339-FD3D-45F8-BA1F-D77C919777CD}" destId="{02A98FF7-7EAC-423B-916F-1BD0B57B6341}" srcOrd="0" destOrd="0" presId="urn:microsoft.com/office/officeart/2005/8/layout/process1"/>
    <dgm:cxn modelId="{20A651C4-40B5-4A12-AAC1-5016444F5E28}" type="presOf" srcId="{94752577-3208-4371-A779-CBBAE602EECB}" destId="{167D4864-22A4-4AF0-B30D-6249C9B75014}" srcOrd="0" destOrd="0" presId="urn:microsoft.com/office/officeart/2005/8/layout/process1"/>
    <dgm:cxn modelId="{6595E370-1A97-4B5E-8F36-0AD9BDE360E2}" type="presOf" srcId="{AEB7232F-0439-4911-89F2-A1560C7AE4EC}" destId="{467177F2-4494-483F-A0A5-CB23A0371149}" srcOrd="1" destOrd="0" presId="urn:microsoft.com/office/officeart/2005/8/layout/process1"/>
    <dgm:cxn modelId="{0E38BAC1-C1B0-40A3-A9C5-CA6AE11BA2D5}" type="presParOf" srcId="{02A98FF7-7EAC-423B-916F-1BD0B57B6341}" destId="{CF8BAE25-3D42-4976-B172-82D1D9753DA2}" srcOrd="0" destOrd="0" presId="urn:microsoft.com/office/officeart/2005/8/layout/process1"/>
    <dgm:cxn modelId="{A66023A7-3B97-4EA1-8D94-C7DE3E471B18}" type="presParOf" srcId="{02A98FF7-7EAC-423B-916F-1BD0B57B6341}" destId="{AFE95899-AA81-41C3-BCD1-7E06B1565026}" srcOrd="1" destOrd="0" presId="urn:microsoft.com/office/officeart/2005/8/layout/process1"/>
    <dgm:cxn modelId="{B4465DB9-D329-4D1C-967E-BB96FF9B752F}" type="presParOf" srcId="{AFE95899-AA81-41C3-BCD1-7E06B1565026}" destId="{8189F78D-27CA-4C38-B5BE-136BE3C3F521}" srcOrd="0" destOrd="0" presId="urn:microsoft.com/office/officeart/2005/8/layout/process1"/>
    <dgm:cxn modelId="{A9CFABEA-C44E-4FD3-ADCD-EA6D62D520A9}" type="presParOf" srcId="{02A98FF7-7EAC-423B-916F-1BD0B57B6341}" destId="{89595A2D-AF41-4480-9D5C-89F95F1B38EB}" srcOrd="2" destOrd="0" presId="urn:microsoft.com/office/officeart/2005/8/layout/process1"/>
    <dgm:cxn modelId="{676F27BB-3093-4212-A600-BEFD3CE8735B}" type="presParOf" srcId="{02A98FF7-7EAC-423B-916F-1BD0B57B6341}" destId="{80919841-DE3C-41BB-8945-B9247383ED7C}" srcOrd="3" destOrd="0" presId="urn:microsoft.com/office/officeart/2005/8/layout/process1"/>
    <dgm:cxn modelId="{F30250E0-115B-4490-961D-88B9C954EBE9}" type="presParOf" srcId="{80919841-DE3C-41BB-8945-B9247383ED7C}" destId="{AD1D2833-995F-472F-B526-5222F87D2EAE}" srcOrd="0" destOrd="0" presId="urn:microsoft.com/office/officeart/2005/8/layout/process1"/>
    <dgm:cxn modelId="{2B7C4961-ACC8-442F-A3E6-3C7879E8C0D3}" type="presParOf" srcId="{02A98FF7-7EAC-423B-916F-1BD0B57B6341}" destId="{7F06495E-4C60-43EC-B3FA-F3825130A500}" srcOrd="4" destOrd="0" presId="urn:microsoft.com/office/officeart/2005/8/layout/process1"/>
    <dgm:cxn modelId="{ADB5B2E4-8E64-4E18-9351-F8896090E4B3}" type="presParOf" srcId="{02A98FF7-7EAC-423B-916F-1BD0B57B6341}" destId="{AFC93516-F956-4769-AB62-CF2D34A71C24}" srcOrd="5" destOrd="0" presId="urn:microsoft.com/office/officeart/2005/8/layout/process1"/>
    <dgm:cxn modelId="{1277250A-0372-4295-8E3C-84D270DA826F}" type="presParOf" srcId="{AFC93516-F956-4769-AB62-CF2D34A71C24}" destId="{C6AE2089-2C67-4EF8-807A-67E39B81BDDF}" srcOrd="0" destOrd="0" presId="urn:microsoft.com/office/officeart/2005/8/layout/process1"/>
    <dgm:cxn modelId="{F63EF510-D99C-4B0E-909B-85775E3A6DA8}" type="presParOf" srcId="{02A98FF7-7EAC-423B-916F-1BD0B57B6341}" destId="{E3F3F057-A745-447C-BF57-A7C61AAB3493}" srcOrd="6" destOrd="0" presId="urn:microsoft.com/office/officeart/2005/8/layout/process1"/>
    <dgm:cxn modelId="{1B68673E-02CC-4EE9-B649-F65A3E7EFF54}" type="presParOf" srcId="{02A98FF7-7EAC-423B-916F-1BD0B57B6341}" destId="{167D4864-22A4-4AF0-B30D-6249C9B75014}" srcOrd="7" destOrd="0" presId="urn:microsoft.com/office/officeart/2005/8/layout/process1"/>
    <dgm:cxn modelId="{84EB9A08-ED10-47F7-802F-AF0FD1D83CED}" type="presParOf" srcId="{167D4864-22A4-4AF0-B30D-6249C9B75014}" destId="{D96E0252-FE00-460E-B157-AF36867ECE14}" srcOrd="0" destOrd="0" presId="urn:microsoft.com/office/officeart/2005/8/layout/process1"/>
    <dgm:cxn modelId="{66BDD961-0EBC-4E67-9589-878CF20D9FE8}" type="presParOf" srcId="{02A98FF7-7EAC-423B-916F-1BD0B57B6341}" destId="{29BE2ED8-2EAF-47B1-8B8A-ACDB80B23F92}" srcOrd="8" destOrd="0" presId="urn:microsoft.com/office/officeart/2005/8/layout/process1"/>
    <dgm:cxn modelId="{936C3FE1-3BA7-4796-BCA7-93A60261FB71}" type="presParOf" srcId="{02A98FF7-7EAC-423B-916F-1BD0B57B6341}" destId="{28A17724-87FD-462B-A51B-6D9B8A5D329F}" srcOrd="9" destOrd="0" presId="urn:microsoft.com/office/officeart/2005/8/layout/process1"/>
    <dgm:cxn modelId="{A8F2369F-569A-4FEC-80C2-16A2A5252BCC}" type="presParOf" srcId="{28A17724-87FD-462B-A51B-6D9B8A5D329F}" destId="{9D50D212-4178-4164-91B9-7C9605C26D82}" srcOrd="0" destOrd="0" presId="urn:microsoft.com/office/officeart/2005/8/layout/process1"/>
    <dgm:cxn modelId="{11860B66-1ED0-46C5-8119-11118336D65F}" type="presParOf" srcId="{02A98FF7-7EAC-423B-916F-1BD0B57B6341}" destId="{DBEB2C33-1209-4D8A-AFB3-3580FBD55180}" srcOrd="10" destOrd="0" presId="urn:microsoft.com/office/officeart/2005/8/layout/process1"/>
    <dgm:cxn modelId="{1A24BAB1-C6AD-41AA-B787-3892A8758B04}" type="presParOf" srcId="{02A98FF7-7EAC-423B-916F-1BD0B57B6341}" destId="{6B544C6B-E189-479A-ABAA-84EDBD063F4A}" srcOrd="11" destOrd="0" presId="urn:microsoft.com/office/officeart/2005/8/layout/process1"/>
    <dgm:cxn modelId="{524885BC-4A1C-40EA-AD25-84AA6A9D603A}" type="presParOf" srcId="{6B544C6B-E189-479A-ABAA-84EDBD063F4A}" destId="{467177F2-4494-483F-A0A5-CB23A0371149}" srcOrd="0" destOrd="0" presId="urn:microsoft.com/office/officeart/2005/8/layout/process1"/>
    <dgm:cxn modelId="{D9305C87-5357-4314-B685-E7D2FC201F93}" type="presParOf" srcId="{02A98FF7-7EAC-423B-916F-1BD0B57B6341}" destId="{95759BC7-983C-4587-A4B2-2E91374D24B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AE6339-FD3D-45F8-BA1F-D77C919777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BD5BC26-873E-4F8E-8FB4-67B24703A6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1</a:t>
          </a:r>
          <a:endParaRPr lang="zh-CN" altLang="en-US" baseline="-25000" dirty="0"/>
        </a:p>
      </dgm:t>
    </dgm:pt>
    <dgm:pt modelId="{E83329BB-9421-4DB9-9B3A-28A523540283}" type="par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49D819FD-0664-4C8E-99BF-F12051DCA94F}" type="sibTrans" cxnId="{2FFB8762-8954-4582-8517-4A4CC9872E67}">
      <dgm:prSet/>
      <dgm:spPr/>
      <dgm:t>
        <a:bodyPr/>
        <a:lstStyle/>
        <a:p>
          <a:endParaRPr lang="zh-CN" altLang="en-US"/>
        </a:p>
      </dgm:t>
    </dgm:pt>
    <dgm:pt modelId="{FC3629BA-29B2-442B-8312-066449297CA2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5</a:t>
          </a:r>
          <a:endParaRPr lang="zh-CN" altLang="en-US" dirty="0"/>
        </a:p>
      </dgm:t>
    </dgm:pt>
    <dgm:pt modelId="{783E1349-2756-48E6-8971-4A901E4138BD}" type="par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AEB7232F-0439-4911-89F2-A1560C7AE4EC}" type="sibTrans" cxnId="{779DC538-4FC7-452C-9DEE-A155DB16B99D}">
      <dgm:prSet/>
      <dgm:spPr/>
      <dgm:t>
        <a:bodyPr/>
        <a:lstStyle/>
        <a:p>
          <a:endParaRPr lang="zh-CN" altLang="en-US"/>
        </a:p>
      </dgm:t>
    </dgm:pt>
    <dgm:pt modelId="{86B8D731-F9F4-4108-8C97-FCC495B9FB8D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6</a:t>
          </a:r>
          <a:endParaRPr lang="zh-CN" altLang="en-US" dirty="0"/>
        </a:p>
      </dgm:t>
    </dgm:pt>
    <dgm:pt modelId="{75D8B880-B141-4B6C-940D-CAC3617B21CD}" type="par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78EACE75-2F17-43AD-BC57-AAFA0EA46747}" type="sibTrans" cxnId="{410BEF53-9635-4F18-A807-36DBED135E54}">
      <dgm:prSet/>
      <dgm:spPr/>
      <dgm:t>
        <a:bodyPr/>
        <a:lstStyle/>
        <a:p>
          <a:endParaRPr lang="zh-CN" altLang="en-US"/>
        </a:p>
      </dgm:t>
    </dgm:pt>
    <dgm:pt modelId="{5647522B-02D9-4873-A00D-27911B5287B6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2</a:t>
          </a:r>
          <a:endParaRPr lang="zh-CN" altLang="en-US" dirty="0"/>
        </a:p>
      </dgm:t>
    </dgm:pt>
    <dgm:pt modelId="{23019EDE-B81E-4F08-B51E-A13FC15B3521}" type="par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745D2040-CFEE-400C-9B48-A36E870146B1}" type="sibTrans" cxnId="{29AE211C-7C54-4C1F-B50F-58E24E3B9E15}">
      <dgm:prSet/>
      <dgm:spPr/>
      <dgm:t>
        <a:bodyPr/>
        <a:lstStyle/>
        <a:p>
          <a:endParaRPr lang="zh-CN" altLang="en-US"/>
        </a:p>
      </dgm:t>
    </dgm:pt>
    <dgm:pt modelId="{C96FA3A8-ACDB-47BB-991D-1A6E1449B8CC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3</a:t>
          </a:r>
          <a:endParaRPr lang="zh-CN" altLang="en-US" dirty="0"/>
        </a:p>
      </dgm:t>
    </dgm:pt>
    <dgm:pt modelId="{BCE74F39-B7C9-43CA-BB03-551628587361}" type="par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94752577-3208-4371-A779-CBBAE602EECB}" type="sibTrans" cxnId="{A4ED2983-D8DD-4D5E-ACD8-00E4553D2B13}">
      <dgm:prSet/>
      <dgm:spPr/>
      <dgm:t>
        <a:bodyPr/>
        <a:lstStyle/>
        <a:p>
          <a:endParaRPr lang="zh-CN" altLang="en-US"/>
        </a:p>
      </dgm:t>
    </dgm:pt>
    <dgm:pt modelId="{8282A91D-7933-46D8-9E1C-BE2B2885704F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4</a:t>
          </a:r>
          <a:endParaRPr lang="zh-CN" altLang="en-US" dirty="0"/>
        </a:p>
      </dgm:t>
    </dgm:pt>
    <dgm:pt modelId="{8C849CEC-CE99-4AC3-AA32-5BC849E8EB76}" type="par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92305687-684C-4138-9533-177E28EC7B45}" type="sibTrans" cxnId="{9010840A-F5EB-452E-8A33-2664C400ACFB}">
      <dgm:prSet/>
      <dgm:spPr/>
      <dgm:t>
        <a:bodyPr/>
        <a:lstStyle/>
        <a:p>
          <a:endParaRPr lang="zh-CN" altLang="en-US"/>
        </a:p>
      </dgm:t>
    </dgm:pt>
    <dgm:pt modelId="{356D0CA5-F151-4C6D-845F-06C6A8C84C85}">
      <dgm:prSet phldrT="[文本]"/>
      <dgm:spPr/>
      <dgm:t>
        <a:bodyPr/>
        <a:lstStyle/>
        <a:p>
          <a:r>
            <a:rPr lang="en-US" altLang="zh-CN" dirty="0" smtClean="0"/>
            <a:t>s</a:t>
          </a:r>
          <a:r>
            <a:rPr lang="en-US" altLang="zh-CN" baseline="-25000" dirty="0" smtClean="0"/>
            <a:t>0</a:t>
          </a:r>
          <a:endParaRPr lang="zh-CN" altLang="en-US" baseline="-25000" dirty="0"/>
        </a:p>
      </dgm:t>
    </dgm:pt>
    <dgm:pt modelId="{F7951212-D92B-4C92-9D95-257F596968A8}" type="par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709D7798-25D5-46A5-AAE5-C3B3776998C0}" type="sibTrans" cxnId="{6209620D-2010-435F-99CC-F80FF4147432}">
      <dgm:prSet/>
      <dgm:spPr/>
      <dgm:t>
        <a:bodyPr/>
        <a:lstStyle/>
        <a:p>
          <a:endParaRPr lang="zh-CN" altLang="en-US"/>
        </a:p>
      </dgm:t>
    </dgm:pt>
    <dgm:pt modelId="{02A98FF7-7EAC-423B-916F-1BD0B57B6341}" type="pres">
      <dgm:prSet presAssocID="{C6AE6339-FD3D-45F8-BA1F-D77C919777CD}" presName="Name0" presStyleCnt="0">
        <dgm:presLayoutVars>
          <dgm:dir/>
          <dgm:resizeHandles val="exact"/>
        </dgm:presLayoutVars>
      </dgm:prSet>
      <dgm:spPr/>
    </dgm:pt>
    <dgm:pt modelId="{CF8BAE25-3D42-4976-B172-82D1D9753DA2}" type="pres">
      <dgm:prSet presAssocID="{356D0CA5-F151-4C6D-845F-06C6A8C84C8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E95899-AA81-41C3-BCD1-7E06B1565026}" type="pres">
      <dgm:prSet presAssocID="{709D7798-25D5-46A5-AAE5-C3B3776998C0}" presName="sibTrans" presStyleLbl="sibTrans2D1" presStyleIdx="0" presStyleCnt="6"/>
      <dgm:spPr/>
      <dgm:t>
        <a:bodyPr/>
        <a:lstStyle/>
        <a:p>
          <a:endParaRPr lang="zh-CN" altLang="en-US"/>
        </a:p>
      </dgm:t>
    </dgm:pt>
    <dgm:pt modelId="{8189F78D-27CA-4C38-B5BE-136BE3C3F521}" type="pres">
      <dgm:prSet presAssocID="{709D7798-25D5-46A5-AAE5-C3B3776998C0}" presName="connectorText" presStyleLbl="sibTrans2D1" presStyleIdx="0" presStyleCnt="6"/>
      <dgm:spPr/>
      <dgm:t>
        <a:bodyPr/>
        <a:lstStyle/>
        <a:p>
          <a:endParaRPr lang="zh-CN" altLang="en-US"/>
        </a:p>
      </dgm:t>
    </dgm:pt>
    <dgm:pt modelId="{89595A2D-AF41-4480-9D5C-89F95F1B38EB}" type="pres">
      <dgm:prSet presAssocID="{FBD5BC26-873E-4F8E-8FB4-67B24703A6B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919841-DE3C-41BB-8945-B9247383ED7C}" type="pres">
      <dgm:prSet presAssocID="{49D819FD-0664-4C8E-99BF-F12051DCA94F}" presName="sibTrans" presStyleLbl="sibTrans2D1" presStyleIdx="1" presStyleCnt="6"/>
      <dgm:spPr/>
      <dgm:t>
        <a:bodyPr/>
        <a:lstStyle/>
        <a:p>
          <a:endParaRPr lang="zh-CN" altLang="en-US"/>
        </a:p>
      </dgm:t>
    </dgm:pt>
    <dgm:pt modelId="{AD1D2833-995F-472F-B526-5222F87D2EAE}" type="pres">
      <dgm:prSet presAssocID="{49D819FD-0664-4C8E-99BF-F12051DCA94F}" presName="connectorText" presStyleLbl="sibTrans2D1" presStyleIdx="1" presStyleCnt="6"/>
      <dgm:spPr/>
      <dgm:t>
        <a:bodyPr/>
        <a:lstStyle/>
        <a:p>
          <a:endParaRPr lang="zh-CN" altLang="en-US"/>
        </a:p>
      </dgm:t>
    </dgm:pt>
    <dgm:pt modelId="{7F06495E-4C60-43EC-B3FA-F3825130A500}" type="pres">
      <dgm:prSet presAssocID="{5647522B-02D9-4873-A00D-27911B5287B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C93516-F956-4769-AB62-CF2D34A71C24}" type="pres">
      <dgm:prSet presAssocID="{745D2040-CFEE-400C-9B48-A36E870146B1}" presName="sibTrans" presStyleLbl="sibTrans2D1" presStyleIdx="2" presStyleCnt="6"/>
      <dgm:spPr/>
      <dgm:t>
        <a:bodyPr/>
        <a:lstStyle/>
        <a:p>
          <a:endParaRPr lang="zh-CN" altLang="en-US"/>
        </a:p>
      </dgm:t>
    </dgm:pt>
    <dgm:pt modelId="{C6AE2089-2C67-4EF8-807A-67E39B81BDDF}" type="pres">
      <dgm:prSet presAssocID="{745D2040-CFEE-400C-9B48-A36E870146B1}" presName="connectorText" presStyleLbl="sibTrans2D1" presStyleIdx="2" presStyleCnt="6"/>
      <dgm:spPr/>
      <dgm:t>
        <a:bodyPr/>
        <a:lstStyle/>
        <a:p>
          <a:endParaRPr lang="zh-CN" altLang="en-US"/>
        </a:p>
      </dgm:t>
    </dgm:pt>
    <dgm:pt modelId="{E3F3F057-A745-447C-BF57-A7C61AAB3493}" type="pres">
      <dgm:prSet presAssocID="{C96FA3A8-ACDB-47BB-991D-1A6E1449B8C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7D4864-22A4-4AF0-B30D-6249C9B75014}" type="pres">
      <dgm:prSet presAssocID="{94752577-3208-4371-A779-CBBAE602EECB}" presName="sibTrans" presStyleLbl="sibTrans2D1" presStyleIdx="3" presStyleCnt="6"/>
      <dgm:spPr/>
      <dgm:t>
        <a:bodyPr/>
        <a:lstStyle/>
        <a:p>
          <a:endParaRPr lang="zh-CN" altLang="en-US"/>
        </a:p>
      </dgm:t>
    </dgm:pt>
    <dgm:pt modelId="{D96E0252-FE00-460E-B157-AF36867ECE14}" type="pres">
      <dgm:prSet presAssocID="{94752577-3208-4371-A779-CBBAE602EECB}" presName="connectorText" presStyleLbl="sibTrans2D1" presStyleIdx="3" presStyleCnt="6"/>
      <dgm:spPr/>
      <dgm:t>
        <a:bodyPr/>
        <a:lstStyle/>
        <a:p>
          <a:endParaRPr lang="zh-CN" altLang="en-US"/>
        </a:p>
      </dgm:t>
    </dgm:pt>
    <dgm:pt modelId="{29BE2ED8-2EAF-47B1-8B8A-ACDB80B23F92}" type="pres">
      <dgm:prSet presAssocID="{8282A91D-7933-46D8-9E1C-BE2B2885704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A17724-87FD-462B-A51B-6D9B8A5D329F}" type="pres">
      <dgm:prSet presAssocID="{92305687-684C-4138-9533-177E28EC7B45}" presName="sibTrans" presStyleLbl="sibTrans2D1" presStyleIdx="4" presStyleCnt="6"/>
      <dgm:spPr/>
      <dgm:t>
        <a:bodyPr/>
        <a:lstStyle/>
        <a:p>
          <a:endParaRPr lang="zh-CN" altLang="en-US"/>
        </a:p>
      </dgm:t>
    </dgm:pt>
    <dgm:pt modelId="{9D50D212-4178-4164-91B9-7C9605C26D82}" type="pres">
      <dgm:prSet presAssocID="{92305687-684C-4138-9533-177E28EC7B45}" presName="connectorText" presStyleLbl="sibTrans2D1" presStyleIdx="4" presStyleCnt="6"/>
      <dgm:spPr/>
      <dgm:t>
        <a:bodyPr/>
        <a:lstStyle/>
        <a:p>
          <a:endParaRPr lang="zh-CN" altLang="en-US"/>
        </a:p>
      </dgm:t>
    </dgm:pt>
    <dgm:pt modelId="{DBEB2C33-1209-4D8A-AFB3-3580FBD55180}" type="pres">
      <dgm:prSet presAssocID="{FC3629BA-29B2-442B-8312-066449297C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544C6B-E189-479A-ABAA-84EDBD063F4A}" type="pres">
      <dgm:prSet presAssocID="{AEB7232F-0439-4911-89F2-A1560C7AE4EC}" presName="sibTrans" presStyleLbl="sibTrans2D1" presStyleIdx="5" presStyleCnt="6"/>
      <dgm:spPr/>
      <dgm:t>
        <a:bodyPr/>
        <a:lstStyle/>
        <a:p>
          <a:endParaRPr lang="zh-CN" altLang="en-US"/>
        </a:p>
      </dgm:t>
    </dgm:pt>
    <dgm:pt modelId="{467177F2-4494-483F-A0A5-CB23A0371149}" type="pres">
      <dgm:prSet presAssocID="{AEB7232F-0439-4911-89F2-A1560C7AE4EC}" presName="connectorText" presStyleLbl="sibTrans2D1" presStyleIdx="5" presStyleCnt="6"/>
      <dgm:spPr/>
      <dgm:t>
        <a:bodyPr/>
        <a:lstStyle/>
        <a:p>
          <a:endParaRPr lang="zh-CN" altLang="en-US"/>
        </a:p>
      </dgm:t>
    </dgm:pt>
    <dgm:pt modelId="{95759BC7-983C-4587-A4B2-2E91374D24B5}" type="pres">
      <dgm:prSet presAssocID="{86B8D731-F9F4-4108-8C97-FCC495B9FB8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9A4800C-7E77-42B5-9199-D18BD62AF7A2}" type="presOf" srcId="{709D7798-25D5-46A5-AAE5-C3B3776998C0}" destId="{AFE95899-AA81-41C3-BCD1-7E06B1565026}" srcOrd="0" destOrd="0" presId="urn:microsoft.com/office/officeart/2005/8/layout/process1"/>
    <dgm:cxn modelId="{86122A96-F0CB-4FE4-A91A-F5B35A4F3C76}" type="presOf" srcId="{92305687-684C-4138-9533-177E28EC7B45}" destId="{28A17724-87FD-462B-A51B-6D9B8A5D329F}" srcOrd="0" destOrd="0" presId="urn:microsoft.com/office/officeart/2005/8/layout/process1"/>
    <dgm:cxn modelId="{1049A288-AA4A-419E-AB3D-F3AF73E09D30}" type="presOf" srcId="{745D2040-CFEE-400C-9B48-A36E870146B1}" destId="{C6AE2089-2C67-4EF8-807A-67E39B81BDDF}" srcOrd="1" destOrd="0" presId="urn:microsoft.com/office/officeart/2005/8/layout/process1"/>
    <dgm:cxn modelId="{29AE211C-7C54-4C1F-B50F-58E24E3B9E15}" srcId="{C6AE6339-FD3D-45F8-BA1F-D77C919777CD}" destId="{5647522B-02D9-4873-A00D-27911B5287B6}" srcOrd="2" destOrd="0" parTransId="{23019EDE-B81E-4F08-B51E-A13FC15B3521}" sibTransId="{745D2040-CFEE-400C-9B48-A36E870146B1}"/>
    <dgm:cxn modelId="{4F43D6C4-2A3C-4582-B487-0464FA02D81E}" type="presOf" srcId="{94752577-3208-4371-A779-CBBAE602EECB}" destId="{167D4864-22A4-4AF0-B30D-6249C9B75014}" srcOrd="0" destOrd="0" presId="urn:microsoft.com/office/officeart/2005/8/layout/process1"/>
    <dgm:cxn modelId="{A4ED2983-D8DD-4D5E-ACD8-00E4553D2B13}" srcId="{C6AE6339-FD3D-45F8-BA1F-D77C919777CD}" destId="{C96FA3A8-ACDB-47BB-991D-1A6E1449B8CC}" srcOrd="3" destOrd="0" parTransId="{BCE74F39-B7C9-43CA-BB03-551628587361}" sibTransId="{94752577-3208-4371-A779-CBBAE602EECB}"/>
    <dgm:cxn modelId="{A53C1D8E-F6B1-435D-99E2-B85F934FA798}" type="presOf" srcId="{86B8D731-F9F4-4108-8C97-FCC495B9FB8D}" destId="{95759BC7-983C-4587-A4B2-2E91374D24B5}" srcOrd="0" destOrd="0" presId="urn:microsoft.com/office/officeart/2005/8/layout/process1"/>
    <dgm:cxn modelId="{8BB0478E-2DE5-4620-BC95-6B6F6BEF421C}" type="presOf" srcId="{92305687-684C-4138-9533-177E28EC7B45}" destId="{9D50D212-4178-4164-91B9-7C9605C26D82}" srcOrd="1" destOrd="0" presId="urn:microsoft.com/office/officeart/2005/8/layout/process1"/>
    <dgm:cxn modelId="{AE11996B-6902-42E3-8791-405789F775E9}" type="presOf" srcId="{49D819FD-0664-4C8E-99BF-F12051DCA94F}" destId="{80919841-DE3C-41BB-8945-B9247383ED7C}" srcOrd="0" destOrd="0" presId="urn:microsoft.com/office/officeart/2005/8/layout/process1"/>
    <dgm:cxn modelId="{72E338BA-5A7D-4FB7-A08F-DE45045DD582}" type="presOf" srcId="{745D2040-CFEE-400C-9B48-A36E870146B1}" destId="{AFC93516-F956-4769-AB62-CF2D34A71C24}" srcOrd="0" destOrd="0" presId="urn:microsoft.com/office/officeart/2005/8/layout/process1"/>
    <dgm:cxn modelId="{23F3D24A-340C-4221-B09B-B1C2779AADD7}" type="presOf" srcId="{356D0CA5-F151-4C6D-845F-06C6A8C84C85}" destId="{CF8BAE25-3D42-4976-B172-82D1D9753DA2}" srcOrd="0" destOrd="0" presId="urn:microsoft.com/office/officeart/2005/8/layout/process1"/>
    <dgm:cxn modelId="{11A86EFD-A31C-4B90-87A1-D703E5FF9A94}" type="presOf" srcId="{FC3629BA-29B2-442B-8312-066449297CA2}" destId="{DBEB2C33-1209-4D8A-AFB3-3580FBD55180}" srcOrd="0" destOrd="0" presId="urn:microsoft.com/office/officeart/2005/8/layout/process1"/>
    <dgm:cxn modelId="{6209620D-2010-435F-99CC-F80FF4147432}" srcId="{C6AE6339-FD3D-45F8-BA1F-D77C919777CD}" destId="{356D0CA5-F151-4C6D-845F-06C6A8C84C85}" srcOrd="0" destOrd="0" parTransId="{F7951212-D92B-4C92-9D95-257F596968A8}" sibTransId="{709D7798-25D5-46A5-AAE5-C3B3776998C0}"/>
    <dgm:cxn modelId="{410BEF53-9635-4F18-A807-36DBED135E54}" srcId="{C6AE6339-FD3D-45F8-BA1F-D77C919777CD}" destId="{86B8D731-F9F4-4108-8C97-FCC495B9FB8D}" srcOrd="6" destOrd="0" parTransId="{75D8B880-B141-4B6C-940D-CAC3617B21CD}" sibTransId="{78EACE75-2F17-43AD-BC57-AAFA0EA46747}"/>
    <dgm:cxn modelId="{5609A9EE-CA87-45A8-B892-FB398125600A}" type="presOf" srcId="{8282A91D-7933-46D8-9E1C-BE2B2885704F}" destId="{29BE2ED8-2EAF-47B1-8B8A-ACDB80B23F92}" srcOrd="0" destOrd="0" presId="urn:microsoft.com/office/officeart/2005/8/layout/process1"/>
    <dgm:cxn modelId="{B6EC2408-D65B-4EE5-81EC-63E0A87C39B9}" type="presOf" srcId="{709D7798-25D5-46A5-AAE5-C3B3776998C0}" destId="{8189F78D-27CA-4C38-B5BE-136BE3C3F521}" srcOrd="1" destOrd="0" presId="urn:microsoft.com/office/officeart/2005/8/layout/process1"/>
    <dgm:cxn modelId="{78623574-D911-442A-B7E3-FCE5C4F332F4}" type="presOf" srcId="{49D819FD-0664-4C8E-99BF-F12051DCA94F}" destId="{AD1D2833-995F-472F-B526-5222F87D2EAE}" srcOrd="1" destOrd="0" presId="urn:microsoft.com/office/officeart/2005/8/layout/process1"/>
    <dgm:cxn modelId="{4B3C718E-C5DB-4482-9CB6-29A979A8173C}" type="presOf" srcId="{5647522B-02D9-4873-A00D-27911B5287B6}" destId="{7F06495E-4C60-43EC-B3FA-F3825130A500}" srcOrd="0" destOrd="0" presId="urn:microsoft.com/office/officeart/2005/8/layout/process1"/>
    <dgm:cxn modelId="{4785D6DC-3339-4069-AFC5-AD8548B64987}" type="presOf" srcId="{AEB7232F-0439-4911-89F2-A1560C7AE4EC}" destId="{467177F2-4494-483F-A0A5-CB23A0371149}" srcOrd="1" destOrd="0" presId="urn:microsoft.com/office/officeart/2005/8/layout/process1"/>
    <dgm:cxn modelId="{9010840A-F5EB-452E-8A33-2664C400ACFB}" srcId="{C6AE6339-FD3D-45F8-BA1F-D77C919777CD}" destId="{8282A91D-7933-46D8-9E1C-BE2B2885704F}" srcOrd="4" destOrd="0" parTransId="{8C849CEC-CE99-4AC3-AA32-5BC849E8EB76}" sibTransId="{92305687-684C-4138-9533-177E28EC7B45}"/>
    <dgm:cxn modelId="{85A7778D-6BF6-45BC-BC62-C2E3526C597E}" type="presOf" srcId="{C96FA3A8-ACDB-47BB-991D-1A6E1449B8CC}" destId="{E3F3F057-A745-447C-BF57-A7C61AAB3493}" srcOrd="0" destOrd="0" presId="urn:microsoft.com/office/officeart/2005/8/layout/process1"/>
    <dgm:cxn modelId="{DC05C823-EBD7-428D-B0E1-A7C43406A66F}" type="presOf" srcId="{94752577-3208-4371-A779-CBBAE602EECB}" destId="{D96E0252-FE00-460E-B157-AF36867ECE14}" srcOrd="1" destOrd="0" presId="urn:microsoft.com/office/officeart/2005/8/layout/process1"/>
    <dgm:cxn modelId="{7032FA57-C7AA-4A69-87AD-60858FC4FD2A}" type="presOf" srcId="{AEB7232F-0439-4911-89F2-A1560C7AE4EC}" destId="{6B544C6B-E189-479A-ABAA-84EDBD063F4A}" srcOrd="0" destOrd="0" presId="urn:microsoft.com/office/officeart/2005/8/layout/process1"/>
    <dgm:cxn modelId="{779DC538-4FC7-452C-9DEE-A155DB16B99D}" srcId="{C6AE6339-FD3D-45F8-BA1F-D77C919777CD}" destId="{FC3629BA-29B2-442B-8312-066449297CA2}" srcOrd="5" destOrd="0" parTransId="{783E1349-2756-48E6-8971-4A901E4138BD}" sibTransId="{AEB7232F-0439-4911-89F2-A1560C7AE4EC}"/>
    <dgm:cxn modelId="{2FFB8762-8954-4582-8517-4A4CC9872E67}" srcId="{C6AE6339-FD3D-45F8-BA1F-D77C919777CD}" destId="{FBD5BC26-873E-4F8E-8FB4-67B24703A6B6}" srcOrd="1" destOrd="0" parTransId="{E83329BB-9421-4DB9-9B3A-28A523540283}" sibTransId="{49D819FD-0664-4C8E-99BF-F12051DCA94F}"/>
    <dgm:cxn modelId="{1FD57A16-586E-41C4-A1A4-D9BE2D879543}" type="presOf" srcId="{C6AE6339-FD3D-45F8-BA1F-D77C919777CD}" destId="{02A98FF7-7EAC-423B-916F-1BD0B57B6341}" srcOrd="0" destOrd="0" presId="urn:microsoft.com/office/officeart/2005/8/layout/process1"/>
    <dgm:cxn modelId="{069C98F7-1EE4-4212-9738-F5D92BF4FAF2}" type="presOf" srcId="{FBD5BC26-873E-4F8E-8FB4-67B24703A6B6}" destId="{89595A2D-AF41-4480-9D5C-89F95F1B38EB}" srcOrd="0" destOrd="0" presId="urn:microsoft.com/office/officeart/2005/8/layout/process1"/>
    <dgm:cxn modelId="{3E124026-7DBA-48B5-97C7-B3190E0C5F1E}" type="presParOf" srcId="{02A98FF7-7EAC-423B-916F-1BD0B57B6341}" destId="{CF8BAE25-3D42-4976-B172-82D1D9753DA2}" srcOrd="0" destOrd="0" presId="urn:microsoft.com/office/officeart/2005/8/layout/process1"/>
    <dgm:cxn modelId="{CFEF9079-5A91-43CA-AAC9-98095B7A2443}" type="presParOf" srcId="{02A98FF7-7EAC-423B-916F-1BD0B57B6341}" destId="{AFE95899-AA81-41C3-BCD1-7E06B1565026}" srcOrd="1" destOrd="0" presId="urn:microsoft.com/office/officeart/2005/8/layout/process1"/>
    <dgm:cxn modelId="{16EE1F48-DAD1-41BD-A73A-55CD59C0324A}" type="presParOf" srcId="{AFE95899-AA81-41C3-BCD1-7E06B1565026}" destId="{8189F78D-27CA-4C38-B5BE-136BE3C3F521}" srcOrd="0" destOrd="0" presId="urn:microsoft.com/office/officeart/2005/8/layout/process1"/>
    <dgm:cxn modelId="{4DB8D1A2-2692-426A-B77C-80BB819FE8F4}" type="presParOf" srcId="{02A98FF7-7EAC-423B-916F-1BD0B57B6341}" destId="{89595A2D-AF41-4480-9D5C-89F95F1B38EB}" srcOrd="2" destOrd="0" presId="urn:microsoft.com/office/officeart/2005/8/layout/process1"/>
    <dgm:cxn modelId="{B554F7E4-1BA9-4EEE-B77A-AF504B51B259}" type="presParOf" srcId="{02A98FF7-7EAC-423B-916F-1BD0B57B6341}" destId="{80919841-DE3C-41BB-8945-B9247383ED7C}" srcOrd="3" destOrd="0" presId="urn:microsoft.com/office/officeart/2005/8/layout/process1"/>
    <dgm:cxn modelId="{BA06628D-92B2-4C83-B0C4-855BC93E9CEF}" type="presParOf" srcId="{80919841-DE3C-41BB-8945-B9247383ED7C}" destId="{AD1D2833-995F-472F-B526-5222F87D2EAE}" srcOrd="0" destOrd="0" presId="urn:microsoft.com/office/officeart/2005/8/layout/process1"/>
    <dgm:cxn modelId="{CDE84B84-E326-475E-BBB6-4E225B0652BF}" type="presParOf" srcId="{02A98FF7-7EAC-423B-916F-1BD0B57B6341}" destId="{7F06495E-4C60-43EC-B3FA-F3825130A500}" srcOrd="4" destOrd="0" presId="urn:microsoft.com/office/officeart/2005/8/layout/process1"/>
    <dgm:cxn modelId="{089C122D-6911-4E10-B7AE-0BAE9A8B8C74}" type="presParOf" srcId="{02A98FF7-7EAC-423B-916F-1BD0B57B6341}" destId="{AFC93516-F956-4769-AB62-CF2D34A71C24}" srcOrd="5" destOrd="0" presId="urn:microsoft.com/office/officeart/2005/8/layout/process1"/>
    <dgm:cxn modelId="{31905978-1B63-41AC-9FF4-AF6BBD2CF505}" type="presParOf" srcId="{AFC93516-F956-4769-AB62-CF2D34A71C24}" destId="{C6AE2089-2C67-4EF8-807A-67E39B81BDDF}" srcOrd="0" destOrd="0" presId="urn:microsoft.com/office/officeart/2005/8/layout/process1"/>
    <dgm:cxn modelId="{C4D4151F-D174-4239-AAB4-78EC7861045D}" type="presParOf" srcId="{02A98FF7-7EAC-423B-916F-1BD0B57B6341}" destId="{E3F3F057-A745-447C-BF57-A7C61AAB3493}" srcOrd="6" destOrd="0" presId="urn:microsoft.com/office/officeart/2005/8/layout/process1"/>
    <dgm:cxn modelId="{91CB6814-2706-4D84-9240-8EB1022E26A0}" type="presParOf" srcId="{02A98FF7-7EAC-423B-916F-1BD0B57B6341}" destId="{167D4864-22A4-4AF0-B30D-6249C9B75014}" srcOrd="7" destOrd="0" presId="urn:microsoft.com/office/officeart/2005/8/layout/process1"/>
    <dgm:cxn modelId="{7992A423-EDA0-4C0A-9CA4-2A9E6835C452}" type="presParOf" srcId="{167D4864-22A4-4AF0-B30D-6249C9B75014}" destId="{D96E0252-FE00-460E-B157-AF36867ECE14}" srcOrd="0" destOrd="0" presId="urn:microsoft.com/office/officeart/2005/8/layout/process1"/>
    <dgm:cxn modelId="{1DD9A528-3274-4EA7-81FD-D0CF32520687}" type="presParOf" srcId="{02A98FF7-7EAC-423B-916F-1BD0B57B6341}" destId="{29BE2ED8-2EAF-47B1-8B8A-ACDB80B23F92}" srcOrd="8" destOrd="0" presId="urn:microsoft.com/office/officeart/2005/8/layout/process1"/>
    <dgm:cxn modelId="{CD8AD78E-0A6D-4CED-A144-DF2D2D3ACA01}" type="presParOf" srcId="{02A98FF7-7EAC-423B-916F-1BD0B57B6341}" destId="{28A17724-87FD-462B-A51B-6D9B8A5D329F}" srcOrd="9" destOrd="0" presId="urn:microsoft.com/office/officeart/2005/8/layout/process1"/>
    <dgm:cxn modelId="{499555CC-4327-4BB1-A33F-5CEC11685752}" type="presParOf" srcId="{28A17724-87FD-462B-A51B-6D9B8A5D329F}" destId="{9D50D212-4178-4164-91B9-7C9605C26D82}" srcOrd="0" destOrd="0" presId="urn:microsoft.com/office/officeart/2005/8/layout/process1"/>
    <dgm:cxn modelId="{EB99013B-0997-42F4-B4B7-5E5E7E3B18A6}" type="presParOf" srcId="{02A98FF7-7EAC-423B-916F-1BD0B57B6341}" destId="{DBEB2C33-1209-4D8A-AFB3-3580FBD55180}" srcOrd="10" destOrd="0" presId="urn:microsoft.com/office/officeart/2005/8/layout/process1"/>
    <dgm:cxn modelId="{E2F0C622-D447-4ECF-83A0-B21AFBAE800A}" type="presParOf" srcId="{02A98FF7-7EAC-423B-916F-1BD0B57B6341}" destId="{6B544C6B-E189-479A-ABAA-84EDBD063F4A}" srcOrd="11" destOrd="0" presId="urn:microsoft.com/office/officeart/2005/8/layout/process1"/>
    <dgm:cxn modelId="{2E3F6258-C169-4DCE-8671-FB0B580666B3}" type="presParOf" srcId="{6B544C6B-E189-479A-ABAA-84EDBD063F4A}" destId="{467177F2-4494-483F-A0A5-CB23A0371149}" srcOrd="0" destOrd="0" presId="urn:microsoft.com/office/officeart/2005/8/layout/process1"/>
    <dgm:cxn modelId="{20B9F3B6-08F2-47B9-B6ED-06D17FBFCB5C}" type="presParOf" srcId="{02A98FF7-7EAC-423B-916F-1BD0B57B6341}" destId="{95759BC7-983C-4587-A4B2-2E91374D24B5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8BAE25-3D42-4976-B172-82D1D9753DA2}">
      <dsp:nvSpPr>
        <dsp:cNvPr id="0" name=""/>
        <dsp:cNvSpPr/>
      </dsp:nvSpPr>
      <dsp:spPr>
        <a:xfrm>
          <a:off x="171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0</a:t>
          </a:r>
          <a:endParaRPr lang="zh-CN" altLang="en-US" sz="1800" kern="1200" baseline="-25000" dirty="0"/>
        </a:p>
      </dsp:txBody>
      <dsp:txXfrm>
        <a:off x="1711" y="291382"/>
        <a:ext cx="648146" cy="425346"/>
      </dsp:txXfrm>
    </dsp:sp>
    <dsp:sp modelId="{AFE95899-AA81-41C3-BCD1-7E06B1565026}">
      <dsp:nvSpPr>
        <dsp:cNvPr id="0" name=""/>
        <dsp:cNvSpPr/>
      </dsp:nvSpPr>
      <dsp:spPr>
        <a:xfrm>
          <a:off x="71467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714672" y="423685"/>
        <a:ext cx="137407" cy="160740"/>
      </dsp:txXfrm>
    </dsp:sp>
    <dsp:sp modelId="{89595A2D-AF41-4480-9D5C-89F95F1B38EB}">
      <dsp:nvSpPr>
        <dsp:cNvPr id="0" name=""/>
        <dsp:cNvSpPr/>
      </dsp:nvSpPr>
      <dsp:spPr>
        <a:xfrm>
          <a:off x="90911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1</a:t>
          </a:r>
          <a:endParaRPr lang="zh-CN" altLang="en-US" sz="1800" kern="1200" baseline="-25000" dirty="0"/>
        </a:p>
      </dsp:txBody>
      <dsp:txXfrm>
        <a:off x="909116" y="291382"/>
        <a:ext cx="648146" cy="425346"/>
      </dsp:txXfrm>
    </dsp:sp>
    <dsp:sp modelId="{80919841-DE3C-41BB-8945-B9247383ED7C}">
      <dsp:nvSpPr>
        <dsp:cNvPr id="0" name=""/>
        <dsp:cNvSpPr/>
      </dsp:nvSpPr>
      <dsp:spPr>
        <a:xfrm>
          <a:off x="162207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1622077" y="423685"/>
        <a:ext cx="137407" cy="160740"/>
      </dsp:txXfrm>
    </dsp:sp>
    <dsp:sp modelId="{7F06495E-4C60-43EC-B3FA-F3825130A500}">
      <dsp:nvSpPr>
        <dsp:cNvPr id="0" name=""/>
        <dsp:cNvSpPr/>
      </dsp:nvSpPr>
      <dsp:spPr>
        <a:xfrm>
          <a:off x="181652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2</a:t>
          </a:r>
          <a:endParaRPr lang="zh-CN" altLang="en-US" sz="1800" kern="1200" dirty="0"/>
        </a:p>
      </dsp:txBody>
      <dsp:txXfrm>
        <a:off x="1816521" y="291382"/>
        <a:ext cx="648146" cy="425346"/>
      </dsp:txXfrm>
    </dsp:sp>
    <dsp:sp modelId="{AFC93516-F956-4769-AB62-CF2D34A71C24}">
      <dsp:nvSpPr>
        <dsp:cNvPr id="0" name=""/>
        <dsp:cNvSpPr/>
      </dsp:nvSpPr>
      <dsp:spPr>
        <a:xfrm>
          <a:off x="252948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2529482" y="423685"/>
        <a:ext cx="137407" cy="160740"/>
      </dsp:txXfrm>
    </dsp:sp>
    <dsp:sp modelId="{E3F3F057-A745-447C-BF57-A7C61AAB3493}">
      <dsp:nvSpPr>
        <dsp:cNvPr id="0" name=""/>
        <dsp:cNvSpPr/>
      </dsp:nvSpPr>
      <dsp:spPr>
        <a:xfrm>
          <a:off x="272392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3</a:t>
          </a:r>
          <a:endParaRPr lang="zh-CN" altLang="en-US" sz="1800" kern="1200" dirty="0"/>
        </a:p>
      </dsp:txBody>
      <dsp:txXfrm>
        <a:off x="2723926" y="291382"/>
        <a:ext cx="648146" cy="425346"/>
      </dsp:txXfrm>
    </dsp:sp>
    <dsp:sp modelId="{167D4864-22A4-4AF0-B30D-6249C9B75014}">
      <dsp:nvSpPr>
        <dsp:cNvPr id="0" name=""/>
        <dsp:cNvSpPr/>
      </dsp:nvSpPr>
      <dsp:spPr>
        <a:xfrm>
          <a:off x="343688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3436887" y="423685"/>
        <a:ext cx="137407" cy="160740"/>
      </dsp:txXfrm>
    </dsp:sp>
    <dsp:sp modelId="{29BE2ED8-2EAF-47B1-8B8A-ACDB80B23F92}">
      <dsp:nvSpPr>
        <dsp:cNvPr id="0" name=""/>
        <dsp:cNvSpPr/>
      </dsp:nvSpPr>
      <dsp:spPr>
        <a:xfrm>
          <a:off x="363133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4</a:t>
          </a:r>
          <a:endParaRPr lang="zh-CN" altLang="en-US" sz="1800" kern="1200" dirty="0"/>
        </a:p>
      </dsp:txBody>
      <dsp:txXfrm>
        <a:off x="3631331" y="291382"/>
        <a:ext cx="648146" cy="425346"/>
      </dsp:txXfrm>
    </dsp:sp>
    <dsp:sp modelId="{28A17724-87FD-462B-A51B-6D9B8A5D329F}">
      <dsp:nvSpPr>
        <dsp:cNvPr id="0" name=""/>
        <dsp:cNvSpPr/>
      </dsp:nvSpPr>
      <dsp:spPr>
        <a:xfrm>
          <a:off x="434429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4344292" y="423685"/>
        <a:ext cx="137407" cy="160740"/>
      </dsp:txXfrm>
    </dsp:sp>
    <dsp:sp modelId="{DBEB2C33-1209-4D8A-AFB3-3580FBD55180}">
      <dsp:nvSpPr>
        <dsp:cNvPr id="0" name=""/>
        <dsp:cNvSpPr/>
      </dsp:nvSpPr>
      <dsp:spPr>
        <a:xfrm>
          <a:off x="453873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5</a:t>
          </a:r>
          <a:endParaRPr lang="zh-CN" altLang="en-US" sz="1800" kern="1200" dirty="0"/>
        </a:p>
      </dsp:txBody>
      <dsp:txXfrm>
        <a:off x="4538736" y="291382"/>
        <a:ext cx="648146" cy="425346"/>
      </dsp:txXfrm>
    </dsp:sp>
    <dsp:sp modelId="{6B544C6B-E189-479A-ABAA-84EDBD063F4A}">
      <dsp:nvSpPr>
        <dsp:cNvPr id="0" name=""/>
        <dsp:cNvSpPr/>
      </dsp:nvSpPr>
      <dsp:spPr>
        <a:xfrm>
          <a:off x="5251698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5251698" y="423685"/>
        <a:ext cx="137407" cy="160740"/>
      </dsp:txXfrm>
    </dsp:sp>
    <dsp:sp modelId="{95759BC7-983C-4587-A4B2-2E91374D24B5}">
      <dsp:nvSpPr>
        <dsp:cNvPr id="0" name=""/>
        <dsp:cNvSpPr/>
      </dsp:nvSpPr>
      <dsp:spPr>
        <a:xfrm>
          <a:off x="544614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6</a:t>
          </a:r>
          <a:endParaRPr lang="zh-CN" altLang="en-US" sz="1800" kern="1200" dirty="0"/>
        </a:p>
      </dsp:txBody>
      <dsp:txXfrm>
        <a:off x="5446141" y="291382"/>
        <a:ext cx="648146" cy="4253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8BAE25-3D42-4976-B172-82D1D9753DA2}">
      <dsp:nvSpPr>
        <dsp:cNvPr id="0" name=""/>
        <dsp:cNvSpPr/>
      </dsp:nvSpPr>
      <dsp:spPr>
        <a:xfrm>
          <a:off x="171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0</a:t>
          </a:r>
          <a:endParaRPr lang="zh-CN" altLang="en-US" sz="1800" kern="1200" baseline="-25000" dirty="0"/>
        </a:p>
      </dsp:txBody>
      <dsp:txXfrm>
        <a:off x="1711" y="291382"/>
        <a:ext cx="648146" cy="425346"/>
      </dsp:txXfrm>
    </dsp:sp>
    <dsp:sp modelId="{AFE95899-AA81-41C3-BCD1-7E06B1565026}">
      <dsp:nvSpPr>
        <dsp:cNvPr id="0" name=""/>
        <dsp:cNvSpPr/>
      </dsp:nvSpPr>
      <dsp:spPr>
        <a:xfrm>
          <a:off x="71467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714672" y="423685"/>
        <a:ext cx="137407" cy="160740"/>
      </dsp:txXfrm>
    </dsp:sp>
    <dsp:sp modelId="{89595A2D-AF41-4480-9D5C-89F95F1B38EB}">
      <dsp:nvSpPr>
        <dsp:cNvPr id="0" name=""/>
        <dsp:cNvSpPr/>
      </dsp:nvSpPr>
      <dsp:spPr>
        <a:xfrm>
          <a:off x="90911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1</a:t>
          </a:r>
          <a:endParaRPr lang="zh-CN" altLang="en-US" sz="1800" kern="1200" baseline="-25000" dirty="0"/>
        </a:p>
      </dsp:txBody>
      <dsp:txXfrm>
        <a:off x="909116" y="291382"/>
        <a:ext cx="648146" cy="425346"/>
      </dsp:txXfrm>
    </dsp:sp>
    <dsp:sp modelId="{80919841-DE3C-41BB-8945-B9247383ED7C}">
      <dsp:nvSpPr>
        <dsp:cNvPr id="0" name=""/>
        <dsp:cNvSpPr/>
      </dsp:nvSpPr>
      <dsp:spPr>
        <a:xfrm>
          <a:off x="162207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1622077" y="423685"/>
        <a:ext cx="137407" cy="160740"/>
      </dsp:txXfrm>
    </dsp:sp>
    <dsp:sp modelId="{7F06495E-4C60-43EC-B3FA-F3825130A500}">
      <dsp:nvSpPr>
        <dsp:cNvPr id="0" name=""/>
        <dsp:cNvSpPr/>
      </dsp:nvSpPr>
      <dsp:spPr>
        <a:xfrm>
          <a:off x="181652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2</a:t>
          </a:r>
          <a:endParaRPr lang="zh-CN" altLang="en-US" sz="1800" kern="1200" dirty="0"/>
        </a:p>
      </dsp:txBody>
      <dsp:txXfrm>
        <a:off x="1816521" y="291382"/>
        <a:ext cx="648146" cy="425346"/>
      </dsp:txXfrm>
    </dsp:sp>
    <dsp:sp modelId="{AFC93516-F956-4769-AB62-CF2D34A71C24}">
      <dsp:nvSpPr>
        <dsp:cNvPr id="0" name=""/>
        <dsp:cNvSpPr/>
      </dsp:nvSpPr>
      <dsp:spPr>
        <a:xfrm>
          <a:off x="252948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2529482" y="423685"/>
        <a:ext cx="137407" cy="160740"/>
      </dsp:txXfrm>
    </dsp:sp>
    <dsp:sp modelId="{E3F3F057-A745-447C-BF57-A7C61AAB3493}">
      <dsp:nvSpPr>
        <dsp:cNvPr id="0" name=""/>
        <dsp:cNvSpPr/>
      </dsp:nvSpPr>
      <dsp:spPr>
        <a:xfrm>
          <a:off x="272392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3</a:t>
          </a:r>
          <a:endParaRPr lang="zh-CN" altLang="en-US" sz="1800" kern="1200" dirty="0"/>
        </a:p>
      </dsp:txBody>
      <dsp:txXfrm>
        <a:off x="2723926" y="291382"/>
        <a:ext cx="648146" cy="425346"/>
      </dsp:txXfrm>
    </dsp:sp>
    <dsp:sp modelId="{167D4864-22A4-4AF0-B30D-6249C9B75014}">
      <dsp:nvSpPr>
        <dsp:cNvPr id="0" name=""/>
        <dsp:cNvSpPr/>
      </dsp:nvSpPr>
      <dsp:spPr>
        <a:xfrm>
          <a:off x="343688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3436887" y="423685"/>
        <a:ext cx="137407" cy="160740"/>
      </dsp:txXfrm>
    </dsp:sp>
    <dsp:sp modelId="{29BE2ED8-2EAF-47B1-8B8A-ACDB80B23F92}">
      <dsp:nvSpPr>
        <dsp:cNvPr id="0" name=""/>
        <dsp:cNvSpPr/>
      </dsp:nvSpPr>
      <dsp:spPr>
        <a:xfrm>
          <a:off x="363133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4</a:t>
          </a:r>
          <a:endParaRPr lang="zh-CN" altLang="en-US" sz="1800" kern="1200" dirty="0"/>
        </a:p>
      </dsp:txBody>
      <dsp:txXfrm>
        <a:off x="3631331" y="291382"/>
        <a:ext cx="648146" cy="425346"/>
      </dsp:txXfrm>
    </dsp:sp>
    <dsp:sp modelId="{28A17724-87FD-462B-A51B-6D9B8A5D329F}">
      <dsp:nvSpPr>
        <dsp:cNvPr id="0" name=""/>
        <dsp:cNvSpPr/>
      </dsp:nvSpPr>
      <dsp:spPr>
        <a:xfrm>
          <a:off x="434429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4344292" y="423685"/>
        <a:ext cx="137407" cy="160740"/>
      </dsp:txXfrm>
    </dsp:sp>
    <dsp:sp modelId="{DBEB2C33-1209-4D8A-AFB3-3580FBD55180}">
      <dsp:nvSpPr>
        <dsp:cNvPr id="0" name=""/>
        <dsp:cNvSpPr/>
      </dsp:nvSpPr>
      <dsp:spPr>
        <a:xfrm>
          <a:off x="453873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5</a:t>
          </a:r>
          <a:endParaRPr lang="zh-CN" altLang="en-US" sz="1800" kern="1200" dirty="0"/>
        </a:p>
      </dsp:txBody>
      <dsp:txXfrm>
        <a:off x="4538736" y="291382"/>
        <a:ext cx="648146" cy="425346"/>
      </dsp:txXfrm>
    </dsp:sp>
    <dsp:sp modelId="{6B544C6B-E189-479A-ABAA-84EDBD063F4A}">
      <dsp:nvSpPr>
        <dsp:cNvPr id="0" name=""/>
        <dsp:cNvSpPr/>
      </dsp:nvSpPr>
      <dsp:spPr>
        <a:xfrm>
          <a:off x="5251698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5251698" y="423685"/>
        <a:ext cx="137407" cy="160740"/>
      </dsp:txXfrm>
    </dsp:sp>
    <dsp:sp modelId="{95759BC7-983C-4587-A4B2-2E91374D24B5}">
      <dsp:nvSpPr>
        <dsp:cNvPr id="0" name=""/>
        <dsp:cNvSpPr/>
      </dsp:nvSpPr>
      <dsp:spPr>
        <a:xfrm>
          <a:off x="544614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6</a:t>
          </a:r>
          <a:endParaRPr lang="zh-CN" altLang="en-US" sz="1800" kern="1200" dirty="0"/>
        </a:p>
      </dsp:txBody>
      <dsp:txXfrm>
        <a:off x="5446141" y="291382"/>
        <a:ext cx="648146" cy="4253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8BAE25-3D42-4976-B172-82D1D9753DA2}">
      <dsp:nvSpPr>
        <dsp:cNvPr id="0" name=""/>
        <dsp:cNvSpPr/>
      </dsp:nvSpPr>
      <dsp:spPr>
        <a:xfrm>
          <a:off x="171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0</a:t>
          </a:r>
          <a:endParaRPr lang="zh-CN" altLang="en-US" sz="1800" kern="1200" baseline="-25000" dirty="0"/>
        </a:p>
      </dsp:txBody>
      <dsp:txXfrm>
        <a:off x="1711" y="291382"/>
        <a:ext cx="648146" cy="425346"/>
      </dsp:txXfrm>
    </dsp:sp>
    <dsp:sp modelId="{AFE95899-AA81-41C3-BCD1-7E06B1565026}">
      <dsp:nvSpPr>
        <dsp:cNvPr id="0" name=""/>
        <dsp:cNvSpPr/>
      </dsp:nvSpPr>
      <dsp:spPr>
        <a:xfrm>
          <a:off x="71467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714672" y="423685"/>
        <a:ext cx="137407" cy="160740"/>
      </dsp:txXfrm>
    </dsp:sp>
    <dsp:sp modelId="{89595A2D-AF41-4480-9D5C-89F95F1B38EB}">
      <dsp:nvSpPr>
        <dsp:cNvPr id="0" name=""/>
        <dsp:cNvSpPr/>
      </dsp:nvSpPr>
      <dsp:spPr>
        <a:xfrm>
          <a:off x="90911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1</a:t>
          </a:r>
          <a:endParaRPr lang="zh-CN" altLang="en-US" sz="1800" kern="1200" baseline="-25000" dirty="0"/>
        </a:p>
      </dsp:txBody>
      <dsp:txXfrm>
        <a:off x="909116" y="291382"/>
        <a:ext cx="648146" cy="425346"/>
      </dsp:txXfrm>
    </dsp:sp>
    <dsp:sp modelId="{80919841-DE3C-41BB-8945-B9247383ED7C}">
      <dsp:nvSpPr>
        <dsp:cNvPr id="0" name=""/>
        <dsp:cNvSpPr/>
      </dsp:nvSpPr>
      <dsp:spPr>
        <a:xfrm>
          <a:off x="162207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1622077" y="423685"/>
        <a:ext cx="137407" cy="160740"/>
      </dsp:txXfrm>
    </dsp:sp>
    <dsp:sp modelId="{7F06495E-4C60-43EC-B3FA-F3825130A500}">
      <dsp:nvSpPr>
        <dsp:cNvPr id="0" name=""/>
        <dsp:cNvSpPr/>
      </dsp:nvSpPr>
      <dsp:spPr>
        <a:xfrm>
          <a:off x="181652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2</a:t>
          </a:r>
          <a:endParaRPr lang="zh-CN" altLang="en-US" sz="1800" kern="1200" dirty="0"/>
        </a:p>
      </dsp:txBody>
      <dsp:txXfrm>
        <a:off x="1816521" y="291382"/>
        <a:ext cx="648146" cy="425346"/>
      </dsp:txXfrm>
    </dsp:sp>
    <dsp:sp modelId="{AFC93516-F956-4769-AB62-CF2D34A71C24}">
      <dsp:nvSpPr>
        <dsp:cNvPr id="0" name=""/>
        <dsp:cNvSpPr/>
      </dsp:nvSpPr>
      <dsp:spPr>
        <a:xfrm>
          <a:off x="252948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2529482" y="423685"/>
        <a:ext cx="137407" cy="160740"/>
      </dsp:txXfrm>
    </dsp:sp>
    <dsp:sp modelId="{E3F3F057-A745-447C-BF57-A7C61AAB3493}">
      <dsp:nvSpPr>
        <dsp:cNvPr id="0" name=""/>
        <dsp:cNvSpPr/>
      </dsp:nvSpPr>
      <dsp:spPr>
        <a:xfrm>
          <a:off x="272392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3</a:t>
          </a:r>
          <a:endParaRPr lang="zh-CN" altLang="en-US" sz="1800" kern="1200" dirty="0"/>
        </a:p>
      </dsp:txBody>
      <dsp:txXfrm>
        <a:off x="2723926" y="291382"/>
        <a:ext cx="648146" cy="425346"/>
      </dsp:txXfrm>
    </dsp:sp>
    <dsp:sp modelId="{167D4864-22A4-4AF0-B30D-6249C9B75014}">
      <dsp:nvSpPr>
        <dsp:cNvPr id="0" name=""/>
        <dsp:cNvSpPr/>
      </dsp:nvSpPr>
      <dsp:spPr>
        <a:xfrm>
          <a:off x="3436887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3436887" y="423685"/>
        <a:ext cx="137407" cy="160740"/>
      </dsp:txXfrm>
    </dsp:sp>
    <dsp:sp modelId="{29BE2ED8-2EAF-47B1-8B8A-ACDB80B23F92}">
      <dsp:nvSpPr>
        <dsp:cNvPr id="0" name=""/>
        <dsp:cNvSpPr/>
      </dsp:nvSpPr>
      <dsp:spPr>
        <a:xfrm>
          <a:off x="363133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4</a:t>
          </a:r>
          <a:endParaRPr lang="zh-CN" altLang="en-US" sz="1800" kern="1200" dirty="0"/>
        </a:p>
      </dsp:txBody>
      <dsp:txXfrm>
        <a:off x="3631331" y="291382"/>
        <a:ext cx="648146" cy="425346"/>
      </dsp:txXfrm>
    </dsp:sp>
    <dsp:sp modelId="{28A17724-87FD-462B-A51B-6D9B8A5D329F}">
      <dsp:nvSpPr>
        <dsp:cNvPr id="0" name=""/>
        <dsp:cNvSpPr/>
      </dsp:nvSpPr>
      <dsp:spPr>
        <a:xfrm>
          <a:off x="4344292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4344292" y="423685"/>
        <a:ext cx="137407" cy="160740"/>
      </dsp:txXfrm>
    </dsp:sp>
    <dsp:sp modelId="{DBEB2C33-1209-4D8A-AFB3-3580FBD55180}">
      <dsp:nvSpPr>
        <dsp:cNvPr id="0" name=""/>
        <dsp:cNvSpPr/>
      </dsp:nvSpPr>
      <dsp:spPr>
        <a:xfrm>
          <a:off x="4538736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5</a:t>
          </a:r>
          <a:endParaRPr lang="zh-CN" altLang="en-US" sz="1800" kern="1200" dirty="0"/>
        </a:p>
      </dsp:txBody>
      <dsp:txXfrm>
        <a:off x="4538736" y="291382"/>
        <a:ext cx="648146" cy="425346"/>
      </dsp:txXfrm>
    </dsp:sp>
    <dsp:sp modelId="{6B544C6B-E189-479A-ABAA-84EDBD063F4A}">
      <dsp:nvSpPr>
        <dsp:cNvPr id="0" name=""/>
        <dsp:cNvSpPr/>
      </dsp:nvSpPr>
      <dsp:spPr>
        <a:xfrm>
          <a:off x="5251698" y="423685"/>
          <a:ext cx="137407" cy="160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5251698" y="423685"/>
        <a:ext cx="137407" cy="160740"/>
      </dsp:txXfrm>
    </dsp:sp>
    <dsp:sp modelId="{95759BC7-983C-4587-A4B2-2E91374D24B5}">
      <dsp:nvSpPr>
        <dsp:cNvPr id="0" name=""/>
        <dsp:cNvSpPr/>
      </dsp:nvSpPr>
      <dsp:spPr>
        <a:xfrm>
          <a:off x="5446141" y="291382"/>
          <a:ext cx="648146" cy="4253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s</a:t>
          </a:r>
          <a:r>
            <a:rPr lang="en-US" altLang="zh-CN" sz="1800" kern="1200" baseline="-25000" dirty="0" smtClean="0"/>
            <a:t>6</a:t>
          </a:r>
          <a:endParaRPr lang="zh-CN" altLang="en-US" sz="1800" kern="1200" dirty="0"/>
        </a:p>
      </dsp:txBody>
      <dsp:txXfrm>
        <a:off x="5446141" y="291382"/>
        <a:ext cx="648146" cy="425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250F3-31C6-4444-BD60-27ACE8570CAD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F842E-9756-446A-ADF0-C1347C303A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F842E-9756-446A-ADF0-C1347C303A5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2010-8-2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Layout" Target="../slideLayouts/slideLayout2.xml"/><Relationship Id="rId7" Type="http://schemas.openxmlformats.org/officeDocument/2006/relationships/diagramLayout" Target="../diagrams/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diagramData" Target="../diagrams/data1.xml"/><Relationship Id="rId5" Type="http://schemas.openxmlformats.org/officeDocument/2006/relationships/oleObject" Target="../embeddings/oleObject4.bin"/><Relationship Id="rId10" Type="http://schemas.microsoft.com/office/2007/relationships/diagramDrawing" Target="../diagrams/drawing1.xml"/><Relationship Id="rId4" Type="http://schemas.openxmlformats.org/officeDocument/2006/relationships/notesSlide" Target="../notesSlides/notesSlide10.xml"/><Relationship Id="rId9" Type="http://schemas.openxmlformats.org/officeDocument/2006/relationships/diagramColors" Target="../diagrams/colors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diagramLayout" Target="../diagrams/layout2.xml"/><Relationship Id="rId11" Type="http://schemas.openxmlformats.org/officeDocument/2006/relationships/oleObject" Target="../embeddings/oleObject6.bin"/><Relationship Id="rId5" Type="http://schemas.openxmlformats.org/officeDocument/2006/relationships/diagramData" Target="../diagrams/data2.xml"/><Relationship Id="rId10" Type="http://schemas.openxmlformats.org/officeDocument/2006/relationships/oleObject" Target="../embeddings/oleObject5.bin"/><Relationship Id="rId4" Type="http://schemas.openxmlformats.org/officeDocument/2006/relationships/notesSlide" Target="../notesSlides/notesSlide11.xml"/><Relationship Id="rId9" Type="http://schemas.microsoft.com/office/2007/relationships/diagramDrawing" Target="../diagrams/drawing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microsoft.com/office/2007/relationships/diagramDrawing" Target="../diagrams/drawing3.xml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.bin"/><Relationship Id="rId12" Type="http://schemas.openxmlformats.org/officeDocument/2006/relationships/diagramColors" Target="../diagrams/colors3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diagramQuickStyle" Target="../diagrams/quickStyle3.xml"/><Relationship Id="rId5" Type="http://schemas.openxmlformats.org/officeDocument/2006/relationships/oleObject" Target="../embeddings/oleObject7.bin"/><Relationship Id="rId10" Type="http://schemas.openxmlformats.org/officeDocument/2006/relationships/diagramLayout" Target="../diagrams/layout3.xml"/><Relationship Id="rId4" Type="http://schemas.openxmlformats.org/officeDocument/2006/relationships/notesSlide" Target="../notesSlides/notesSlide12.xml"/><Relationship Id="rId9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notesSlide" Target="../notesSlides/notesSlide14.xml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Reasoning about Optimistic Concurrency Using a Program Logic for History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Ming Fu</a:t>
            </a:r>
          </a:p>
          <a:p>
            <a:r>
              <a:rPr lang="en-US" altLang="zh-CN" dirty="0" smtClean="0"/>
              <a:t>USTC &amp; Yale</a:t>
            </a:r>
          </a:p>
          <a:p>
            <a:r>
              <a:rPr lang="en-US" altLang="zh-CN" sz="2600" dirty="0" smtClean="0"/>
              <a:t>Joint work with Yong Li, </a:t>
            </a:r>
            <a:r>
              <a:rPr lang="en-US" altLang="zh-CN" sz="2600" dirty="0" err="1" smtClean="0"/>
              <a:t>Xinyu</a:t>
            </a:r>
            <a:r>
              <a:rPr lang="en-US" altLang="zh-CN" sz="2600" dirty="0" smtClean="0"/>
              <a:t> </a:t>
            </a:r>
            <a:r>
              <a:rPr lang="en-US" altLang="zh-CN" sz="2600" dirty="0" err="1" smtClean="0"/>
              <a:t>Feng</a:t>
            </a:r>
            <a:r>
              <a:rPr lang="en-US" altLang="zh-CN" sz="2600" dirty="0" smtClean="0"/>
              <a:t>, </a:t>
            </a:r>
            <a:r>
              <a:rPr lang="en-US" altLang="zh-CN" sz="2600" dirty="0" err="1" smtClean="0"/>
              <a:t>Zhong</a:t>
            </a:r>
            <a:r>
              <a:rPr lang="en-US" altLang="zh-CN" sz="2600" dirty="0" smtClean="0"/>
              <a:t> </a:t>
            </a:r>
            <a:r>
              <a:rPr lang="en-US" altLang="zh-CN" sz="2600" dirty="0" err="1" smtClean="0"/>
              <a:t>Shao</a:t>
            </a:r>
            <a:r>
              <a:rPr lang="en-US" altLang="zh-CN" sz="2600" dirty="0" smtClean="0"/>
              <a:t> and Yu Zhang</a:t>
            </a:r>
            <a:endParaRPr lang="zh-CN" altLang="en-US" sz="2600" dirty="0" smtClean="0"/>
          </a:p>
        </p:txBody>
      </p:sp>
    </p:spTree>
  </p:cSld>
  <p:clrMapOvr>
    <a:masterClrMapping/>
  </p:clrMapOvr>
  <p:transition advTm="81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    q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4355976" y="692696"/>
          <a:ext cx="360040" cy="469976"/>
        </p:xfrm>
        <a:graphic>
          <a:graphicData uri="http://schemas.openxmlformats.org/presentationml/2006/ole">
            <p:oleObj spid="_x0000_s1026" name="Formula" r:id="rId5" imgW="105480" imgH="136080" progId="Equation.Ribbit">
              <p:embed/>
            </p:oleObj>
          </a:graphicData>
        </a:graphic>
      </p:graphicFrame>
      <p:graphicFrame>
        <p:nvGraphicFramePr>
          <p:cNvPr id="6" name="图示 5"/>
          <p:cNvGraphicFramePr/>
          <p:nvPr/>
        </p:nvGraphicFramePr>
        <p:xfrm>
          <a:off x="1524000" y="3140968"/>
          <a:ext cx="609600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虚尾箭头 8"/>
          <p:cNvSpPr/>
          <p:nvPr/>
        </p:nvSpPr>
        <p:spPr>
          <a:xfrm>
            <a:off x="1547664" y="1340768"/>
            <a:ext cx="504056" cy="360040"/>
          </a:xfrm>
          <a:prstGeom prst="striped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1560" y="124959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Time</a:t>
            </a:r>
            <a:endParaRPr lang="zh-CN" altLang="en-US" sz="2800" b="1" dirty="0"/>
          </a:p>
        </p:txBody>
      </p:sp>
      <p:sp>
        <p:nvSpPr>
          <p:cNvPr id="11" name="左大括号 10"/>
          <p:cNvSpPr/>
          <p:nvPr/>
        </p:nvSpPr>
        <p:spPr>
          <a:xfrm rot="5400000">
            <a:off x="2514346" y="2307449"/>
            <a:ext cx="442900" cy="1800200"/>
          </a:xfrm>
          <a:prstGeom prst="leftBrac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555776" y="2276872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p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14" name="左大括号 13"/>
          <p:cNvSpPr/>
          <p:nvPr/>
        </p:nvSpPr>
        <p:spPr>
          <a:xfrm rot="16200000">
            <a:off x="2982398" y="2703494"/>
            <a:ext cx="442900" cy="2736304"/>
          </a:xfrm>
          <a:prstGeom prst="leftBrac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左大括号 14"/>
          <p:cNvSpPr/>
          <p:nvPr/>
        </p:nvSpPr>
        <p:spPr>
          <a:xfrm rot="16200000">
            <a:off x="3126414" y="2559478"/>
            <a:ext cx="1018964" cy="3600400"/>
          </a:xfrm>
          <a:prstGeom prst="leftBrac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左大括号 15"/>
          <p:cNvSpPr/>
          <p:nvPr/>
        </p:nvSpPr>
        <p:spPr>
          <a:xfrm rot="16200000">
            <a:off x="3378442" y="2307450"/>
            <a:ext cx="1523020" cy="4608512"/>
          </a:xfrm>
          <a:prstGeom prst="leftBrac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左大括号 16"/>
          <p:cNvSpPr/>
          <p:nvPr/>
        </p:nvSpPr>
        <p:spPr>
          <a:xfrm rot="16200000">
            <a:off x="3486454" y="2138283"/>
            <a:ext cx="2171092" cy="5472608"/>
          </a:xfrm>
          <a:prstGeom prst="leftBrac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059832" y="4221088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00B050"/>
                </a:solidFill>
              </a:rPr>
              <a:t>q</a:t>
            </a:r>
            <a:endParaRPr lang="zh-CN" altLang="en-US" sz="3600" dirty="0">
              <a:solidFill>
                <a:srgbClr val="00B05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425200" y="4653136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00B050"/>
                </a:solidFill>
              </a:rPr>
              <a:t>q</a:t>
            </a:r>
            <a:endParaRPr lang="zh-CN" altLang="en-US" sz="3600" dirty="0">
              <a:solidFill>
                <a:srgbClr val="00B05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29256" y="5157192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00B050"/>
                </a:solidFill>
              </a:rPr>
              <a:t>q</a:t>
            </a:r>
            <a:endParaRPr lang="zh-CN" altLang="en-US" sz="3600" dirty="0">
              <a:solidFill>
                <a:srgbClr val="00B05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361304" y="5805264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00B050"/>
                </a:solidFill>
              </a:rPr>
              <a:t>q</a:t>
            </a:r>
            <a:endParaRPr lang="zh-CN" altLang="en-US" sz="3600" dirty="0">
              <a:solidFill>
                <a:srgbClr val="00B050"/>
              </a:solidFill>
            </a:endParaRPr>
          </a:p>
        </p:txBody>
      </p:sp>
      <p:sp>
        <p:nvSpPr>
          <p:cNvPr id="22" name="圆角矩形标注 21"/>
          <p:cNvSpPr/>
          <p:nvPr/>
        </p:nvSpPr>
        <p:spPr>
          <a:xfrm>
            <a:off x="2555776" y="1988840"/>
            <a:ext cx="4176464" cy="432048"/>
          </a:xfrm>
          <a:prstGeom prst="wedgeRoundRectCallout">
            <a:avLst>
              <a:gd name="adj1" fmla="val -39838"/>
              <a:gd name="adj2" fmla="val 98300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p holds over the historical trace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24" name="圆角矩形标注 23"/>
          <p:cNvSpPr/>
          <p:nvPr/>
        </p:nvSpPr>
        <p:spPr>
          <a:xfrm>
            <a:off x="5004048" y="5949280"/>
            <a:ext cx="2664296" cy="432048"/>
          </a:xfrm>
          <a:prstGeom prst="wedgeRoundRectCallout">
            <a:avLst>
              <a:gd name="adj1" fmla="val -49403"/>
              <a:gd name="adj2" fmla="val -1143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q holds ever since</a:t>
            </a:r>
            <a:endParaRPr lang="zh-CN" altLang="en-US" sz="2400" dirty="0" smtClean="0">
              <a:solidFill>
                <a:srgbClr val="00B05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advTm="12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3" grpId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/>
          <p:cNvGraphicFramePr/>
          <p:nvPr/>
        </p:nvGraphicFramePr>
        <p:xfrm>
          <a:off x="1524000" y="3140968"/>
          <a:ext cx="609600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虚尾箭头 4"/>
          <p:cNvSpPr/>
          <p:nvPr/>
        </p:nvSpPr>
        <p:spPr>
          <a:xfrm>
            <a:off x="1547664" y="1340768"/>
            <a:ext cx="504056" cy="360040"/>
          </a:xfrm>
          <a:prstGeom prst="striped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11560" y="124959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Time</a:t>
            </a:r>
            <a:endParaRPr lang="zh-CN" altLang="en-US" sz="2800" b="1" dirty="0"/>
          </a:p>
        </p:txBody>
      </p:sp>
      <p:sp>
        <p:nvSpPr>
          <p:cNvPr id="7" name="左大括号 6"/>
          <p:cNvSpPr/>
          <p:nvPr/>
        </p:nvSpPr>
        <p:spPr>
          <a:xfrm rot="16200000">
            <a:off x="3018402" y="2667490"/>
            <a:ext cx="442900" cy="2808312"/>
          </a:xfrm>
          <a:prstGeom prst="leftBrac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65160" y="4149080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p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555776" y="476672"/>
            <a:ext cx="3538060" cy="646331"/>
            <a:chOff x="827584" y="1844824"/>
            <a:chExt cx="3538060" cy="646331"/>
          </a:xfrm>
        </p:grpSpPr>
        <p:graphicFrame>
          <p:nvGraphicFramePr>
            <p:cNvPr id="11" name="对象 10"/>
            <p:cNvGraphicFramePr>
              <a:graphicFrameLocks noChangeAspect="1"/>
            </p:cNvGraphicFramePr>
            <p:nvPr/>
          </p:nvGraphicFramePr>
          <p:xfrm>
            <a:off x="827584" y="2060848"/>
            <a:ext cx="248851" cy="360040"/>
          </p:xfrm>
          <a:graphic>
            <a:graphicData uri="http://schemas.openxmlformats.org/presentationml/2006/ole">
              <p:oleObj spid="_x0000_s27651" name="Formula" r:id="rId10" imgW="113040" imgH="164160" progId="Equation.Ribbit">
                <p:embed/>
              </p:oleObj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1048936" y="1844824"/>
              <a:ext cx="13500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600" dirty="0" smtClean="0"/>
                <a:t>p = (p </a:t>
              </a:r>
              <a:endParaRPr lang="zh-CN" altLang="en-US" sz="3600" dirty="0"/>
            </a:p>
          </p:txBody>
        </p:sp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262878" y="2060849"/>
            <a:ext cx="220890" cy="288032"/>
          </p:xfrm>
          <a:graphic>
            <a:graphicData uri="http://schemas.openxmlformats.org/presentationml/2006/ole">
              <p:oleObj spid="_x0000_s27652" name="Formula" r:id="rId11" imgW="105480" imgH="136080" progId="Equation.Ribbit">
                <p:embed/>
              </p:oleObj>
            </a:graphicData>
          </a:graphic>
        </p:graphicFrame>
        <p:sp>
          <p:nvSpPr>
            <p:cNvPr id="14" name="矩形 13"/>
            <p:cNvSpPr/>
            <p:nvPr/>
          </p:nvSpPr>
          <p:spPr>
            <a:xfrm>
              <a:off x="2449735" y="1844824"/>
              <a:ext cx="1915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 smtClean="0"/>
                <a:t>true) \/ p</a:t>
              </a:r>
              <a:endParaRPr lang="zh-CN" altLang="en-US" sz="3600" dirty="0" smtClean="0"/>
            </a:p>
          </p:txBody>
        </p:sp>
      </p:grpSp>
      <p:sp>
        <p:nvSpPr>
          <p:cNvPr id="15" name="圆角矩形标注 14"/>
          <p:cNvSpPr/>
          <p:nvPr/>
        </p:nvSpPr>
        <p:spPr>
          <a:xfrm>
            <a:off x="3707904" y="5013176"/>
            <a:ext cx="4032448" cy="792088"/>
          </a:xfrm>
          <a:prstGeom prst="wedgeRoundRectCallout">
            <a:avLst>
              <a:gd name="adj1" fmla="val -55523"/>
              <a:gd name="adj2" fmla="val -8491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p was once true in the history, including the current trace.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advTm="6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标注 5"/>
          <p:cNvSpPr/>
          <p:nvPr/>
        </p:nvSpPr>
        <p:spPr>
          <a:xfrm>
            <a:off x="3851920" y="5877272"/>
            <a:ext cx="4680520" cy="432048"/>
          </a:xfrm>
          <a:prstGeom prst="wedgeRoundRectCallout">
            <a:avLst>
              <a:gd name="adj1" fmla="val -30956"/>
              <a:gd name="adj2" fmla="val -129137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p holds at every step in the history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265741" y="548680"/>
            <a:ext cx="2386379" cy="646331"/>
            <a:chOff x="899592" y="4149080"/>
            <a:chExt cx="2386379" cy="646331"/>
          </a:xfrm>
        </p:grpSpPr>
        <p:graphicFrame>
          <p:nvGraphicFramePr>
            <p:cNvPr id="15" name="对象 14"/>
            <p:cNvGraphicFramePr>
              <a:graphicFrameLocks noChangeAspect="1"/>
            </p:cNvGraphicFramePr>
            <p:nvPr/>
          </p:nvGraphicFramePr>
          <p:xfrm>
            <a:off x="899592" y="4365104"/>
            <a:ext cx="223837" cy="301625"/>
          </p:xfrm>
          <a:graphic>
            <a:graphicData uri="http://schemas.openxmlformats.org/presentationml/2006/ole">
              <p:oleObj spid="_x0000_s28678" name="Formula" r:id="rId5" imgW="111960" imgH="152640" progId="Equation.Ribbit">
                <p:embed/>
              </p:oleObj>
            </a:graphicData>
          </a:graphic>
        </p:graphicFrame>
        <p:sp>
          <p:nvSpPr>
            <p:cNvPr id="16" name="矩形 15"/>
            <p:cNvSpPr/>
            <p:nvPr/>
          </p:nvSpPr>
          <p:spPr>
            <a:xfrm>
              <a:off x="1115616" y="4149080"/>
              <a:ext cx="86433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 smtClean="0"/>
                <a:t>p = </a:t>
              </a:r>
              <a:endParaRPr lang="zh-CN" altLang="en-US" sz="3600" dirty="0" smtClean="0"/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/>
          </p:nvGraphicFramePr>
          <p:xfrm>
            <a:off x="1763688" y="4437112"/>
            <a:ext cx="288032" cy="312235"/>
          </p:xfrm>
          <a:graphic>
            <a:graphicData uri="http://schemas.openxmlformats.org/presentationml/2006/ole">
              <p:oleObj spid="_x0000_s28679" name="Formula" r:id="rId6" imgW="95400" imgH="102960" progId="Equation.Ribbit">
                <p:embed/>
              </p:oleObj>
            </a:graphicData>
          </a:graphic>
        </p:graphicFrame>
        <p:graphicFrame>
          <p:nvGraphicFramePr>
            <p:cNvPr id="18" name="对象 17"/>
            <p:cNvGraphicFramePr>
              <a:graphicFrameLocks noChangeAspect="1"/>
            </p:cNvGraphicFramePr>
            <p:nvPr/>
          </p:nvGraphicFramePr>
          <p:xfrm>
            <a:off x="2051720" y="4365104"/>
            <a:ext cx="248851" cy="360040"/>
          </p:xfrm>
          <a:graphic>
            <a:graphicData uri="http://schemas.openxmlformats.org/presentationml/2006/ole">
              <p:oleObj spid="_x0000_s28680" name="Formula" r:id="rId7" imgW="113040" imgH="164160" progId="Equation.Ribbit">
                <p:embed/>
              </p:oleObj>
            </a:graphicData>
          </a:graphic>
        </p:graphicFrame>
        <p:sp>
          <p:nvSpPr>
            <p:cNvPr id="19" name="矩形 18"/>
            <p:cNvSpPr/>
            <p:nvPr/>
          </p:nvSpPr>
          <p:spPr>
            <a:xfrm>
              <a:off x="2267744" y="4149080"/>
              <a:ext cx="101822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 smtClean="0"/>
                <a:t>(   p)</a:t>
              </a:r>
              <a:endParaRPr lang="zh-CN" altLang="en-US" sz="3600" dirty="0" smtClean="0"/>
            </a:p>
          </p:txBody>
        </p:sp>
        <p:graphicFrame>
          <p:nvGraphicFramePr>
            <p:cNvPr id="20" name="Object 9"/>
            <p:cNvGraphicFramePr>
              <a:graphicFrameLocks noChangeAspect="1"/>
            </p:cNvGraphicFramePr>
            <p:nvPr/>
          </p:nvGraphicFramePr>
          <p:xfrm>
            <a:off x="2483768" y="4437112"/>
            <a:ext cx="287337" cy="311150"/>
          </p:xfrm>
          <a:graphic>
            <a:graphicData uri="http://schemas.openxmlformats.org/presentationml/2006/ole">
              <p:oleObj spid="_x0000_s28681" name="Formula" r:id="rId8" imgW="95400" imgH="102960" progId="Equation.Ribbit">
                <p:embed/>
              </p:oleObj>
            </a:graphicData>
          </a:graphic>
        </p:graphicFrame>
      </p:grpSp>
      <p:sp>
        <p:nvSpPr>
          <p:cNvPr id="21" name="虚尾箭头 20"/>
          <p:cNvSpPr/>
          <p:nvPr/>
        </p:nvSpPr>
        <p:spPr>
          <a:xfrm>
            <a:off x="1547664" y="1340768"/>
            <a:ext cx="504056" cy="360040"/>
          </a:xfrm>
          <a:prstGeom prst="striped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11560" y="124959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Time</a:t>
            </a:r>
            <a:endParaRPr lang="zh-CN" altLang="en-US" sz="2800" b="1" dirty="0"/>
          </a:p>
        </p:txBody>
      </p:sp>
      <p:graphicFrame>
        <p:nvGraphicFramePr>
          <p:cNvPr id="23" name="图示 22"/>
          <p:cNvGraphicFramePr/>
          <p:nvPr/>
        </p:nvGraphicFramePr>
        <p:xfrm>
          <a:off x="1524000" y="2420888"/>
          <a:ext cx="6096000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6" name="左大括号 25"/>
          <p:cNvSpPr/>
          <p:nvPr/>
        </p:nvSpPr>
        <p:spPr>
          <a:xfrm rot="16200000">
            <a:off x="3126414" y="1839398"/>
            <a:ext cx="1018964" cy="3600400"/>
          </a:xfrm>
          <a:prstGeom prst="leftBrac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7" name="左大括号 26"/>
          <p:cNvSpPr/>
          <p:nvPr/>
        </p:nvSpPr>
        <p:spPr>
          <a:xfrm rot="16200000">
            <a:off x="3378442" y="1587370"/>
            <a:ext cx="1523020" cy="4608512"/>
          </a:xfrm>
          <a:prstGeom prst="leftBrac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左大括号 27"/>
          <p:cNvSpPr/>
          <p:nvPr/>
        </p:nvSpPr>
        <p:spPr>
          <a:xfrm rot="16200000">
            <a:off x="3486454" y="1418203"/>
            <a:ext cx="2171092" cy="5472608"/>
          </a:xfrm>
          <a:prstGeom prst="leftBrac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425200" y="3933056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p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929256" y="4437112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p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361304" y="5085184"/>
            <a:ext cx="426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C00000"/>
                </a:solidFill>
              </a:rPr>
              <a:t>p</a:t>
            </a:r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61700" y="2937138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>
                <a:solidFill>
                  <a:srgbClr val="C00000"/>
                </a:solidFill>
              </a:rPr>
              <a:t>...</a:t>
            </a:r>
            <a:endParaRPr lang="zh-CN" altLang="en-US" sz="4000" dirty="0">
              <a:solidFill>
                <a:srgbClr val="C0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advTm="6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27" grpId="0" animBg="1"/>
      <p:bldP spid="28" grpId="0" animBg="1"/>
      <p:bldP spid="30" grpId="0"/>
      <p:bldP spid="31" grpId="0"/>
      <p:bldP spid="32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/>
              <a:t>Rely-Guarantee Reasoning </a:t>
            </a:r>
            <a:r>
              <a:rPr lang="en-US" altLang="zh-CN" sz="2800" dirty="0" smtClean="0">
                <a:solidFill>
                  <a:srgbClr val="CC3300"/>
                </a:solidFill>
              </a:rPr>
              <a:t>[Jones'83]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223569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dirty="0" smtClean="0"/>
              <a:t>R: invariant of environment’s transitions</a:t>
            </a:r>
          </a:p>
          <a:p>
            <a:pPr eaLnBrk="1" hangingPunct="1"/>
            <a:r>
              <a:rPr lang="en-US" altLang="zh-CN" sz="2800" dirty="0" smtClean="0"/>
              <a:t>G: invariant of the thread’s transitions</a:t>
            </a:r>
          </a:p>
          <a:p>
            <a:pPr eaLnBrk="1" hangingPunct="1"/>
            <a:r>
              <a:rPr lang="en-US" altLang="zh-CN" sz="2800" dirty="0" smtClean="0"/>
              <a:t>p: precondition</a:t>
            </a:r>
          </a:p>
          <a:p>
            <a:pPr eaLnBrk="1" hangingPunct="1"/>
            <a:r>
              <a:rPr lang="en-US" altLang="zh-CN" sz="2800" dirty="0" smtClean="0"/>
              <a:t>q: </a:t>
            </a:r>
            <a:r>
              <a:rPr lang="en-US" altLang="zh-CN" sz="2800" dirty="0" err="1" smtClean="0"/>
              <a:t>postcondition</a:t>
            </a:r>
            <a:endParaRPr lang="en-US" altLang="zh-CN" sz="2800" dirty="0" smtClean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39552" y="1678384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/>
              <a:t>Basic judgment: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968552" y="1754584"/>
            <a:ext cx="2553816" cy="522288"/>
          </a:xfrm>
          <a:prstGeom prst="rect">
            <a:avLst/>
          </a:prstGeom>
          <a:noFill/>
          <a:ln w="317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ym typeface="Symbol" pitchFamily="18" charset="2"/>
              </a:rPr>
              <a:t>R,G</a:t>
            </a:r>
            <a:r>
              <a:rPr lang="en-US" altLang="zh-CN" sz="2800" dirty="0" smtClean="0"/>
              <a:t>┝ </a:t>
            </a:r>
            <a:r>
              <a:rPr lang="en-US" altLang="zh-CN" sz="2800" dirty="0"/>
              <a:t>{p} </a:t>
            </a:r>
            <a:r>
              <a:rPr lang="en-US" altLang="zh-CN" sz="2800" b="1" dirty="0">
                <a:solidFill>
                  <a:srgbClr val="0070C0"/>
                </a:solidFill>
              </a:rPr>
              <a:t>C</a:t>
            </a:r>
            <a:r>
              <a:rPr lang="en-US" altLang="zh-CN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/>
              <a:t>{q}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3528" y="4819218"/>
            <a:ext cx="8605464" cy="1046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000" b="1" dirty="0" smtClean="0"/>
              <a:t>R/G cannot express directly the temporal properties </a:t>
            </a:r>
          </a:p>
          <a:p>
            <a:r>
              <a:rPr lang="en-US" altLang="zh-CN" sz="3000" b="1" dirty="0" smtClean="0"/>
              <a:t>about the subtle interaction between threads !</a:t>
            </a:r>
            <a:endParaRPr lang="zh-CN" altLang="en-US" sz="3000" b="1" dirty="0"/>
          </a:p>
        </p:txBody>
      </p:sp>
    </p:spTree>
    <p:custDataLst>
      <p:tags r:id="rId1"/>
    </p:custDataLst>
  </p:cSld>
  <p:clrMapOvr>
    <a:masterClrMapping/>
  </p:clrMapOvr>
  <p:transition advTm="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Frame Time &amp; Invariants Rules</a:t>
            </a:r>
            <a:endParaRPr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932040" y="220980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CC3300"/>
                </a:solidFill>
              </a:rPr>
              <a:t>R/G, p, q are trace assertions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1752600" y="2886616"/>
            <a:ext cx="5394176" cy="1046440"/>
            <a:chOff x="1752600" y="5210036"/>
            <a:chExt cx="5394176" cy="1046440"/>
          </a:xfrm>
        </p:grpSpPr>
        <p:sp>
          <p:nvSpPr>
            <p:cNvPr id="8" name="Text Box 31"/>
            <p:cNvSpPr txBox="1">
              <a:spLocks noChangeArrowheads="1"/>
            </p:cNvSpPr>
            <p:nvPr/>
          </p:nvSpPr>
          <p:spPr bwMode="auto">
            <a:xfrm>
              <a:off x="1752600" y="5733256"/>
              <a:ext cx="533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 dirty="0">
                  <a:sym typeface="Symbol" pitchFamily="18" charset="2"/>
                </a:rPr>
                <a:t>(</a:t>
              </a:r>
              <a:r>
                <a:rPr lang="en-US" altLang="zh-CN" sz="2400" dirty="0" smtClean="0">
                  <a:sym typeface="Symbol" pitchFamily="18" charset="2"/>
                </a:rPr>
                <a:t>R, G)</a:t>
              </a:r>
              <a:r>
                <a:rPr lang="en-US" altLang="zh-CN" sz="2400" dirty="0">
                  <a:sym typeface="Symbol" pitchFamily="18" charset="2"/>
                </a:rPr>
                <a:t>┝ {</a:t>
              </a:r>
              <a:r>
                <a:rPr lang="en-US" altLang="zh-CN" sz="2400" dirty="0" smtClean="0">
                  <a:sym typeface="Symbol" pitchFamily="18" charset="2"/>
                </a:rPr>
                <a:t>p        </a:t>
              </a:r>
              <a:r>
                <a:rPr lang="en-US" altLang="zh-CN" sz="2400" dirty="0" smtClean="0">
                  <a:solidFill>
                    <a:srgbClr val="C00000"/>
                  </a:solidFill>
                  <a:sym typeface="Symbol" pitchFamily="18" charset="2"/>
                </a:rPr>
                <a:t>r</a:t>
              </a:r>
              <a:r>
                <a:rPr lang="en-US" altLang="zh-CN" sz="2400" dirty="0">
                  <a:sym typeface="Symbol" pitchFamily="18" charset="2"/>
                </a:rPr>
                <a:t>} </a:t>
              </a:r>
              <a:r>
                <a:rPr lang="en-US" altLang="zh-CN" sz="2800" b="1" dirty="0">
                  <a:solidFill>
                    <a:srgbClr val="0070C0"/>
                  </a:solidFill>
                  <a:sym typeface="Symbol" pitchFamily="18" charset="2"/>
                </a:rPr>
                <a:t>C</a:t>
              </a:r>
              <a:r>
                <a:rPr lang="en-US" altLang="zh-CN" sz="2400" dirty="0">
                  <a:sym typeface="Symbol" pitchFamily="18" charset="2"/>
                </a:rPr>
                <a:t> </a:t>
              </a:r>
              <a:r>
                <a:rPr lang="en-US" altLang="zh-CN" sz="2400" dirty="0" smtClean="0">
                  <a:sym typeface="Symbol" pitchFamily="18" charset="2"/>
                </a:rPr>
                <a:t>{q        </a:t>
              </a:r>
              <a:r>
                <a:rPr lang="en-US" altLang="zh-CN" sz="2400" dirty="0" smtClean="0">
                  <a:solidFill>
                    <a:srgbClr val="C00000"/>
                  </a:solidFill>
                  <a:sym typeface="Symbol" pitchFamily="18" charset="2"/>
                </a:rPr>
                <a:t>r</a:t>
              </a:r>
              <a:r>
                <a:rPr lang="en-US" altLang="zh-CN" sz="2000" dirty="0"/>
                <a:t>}</a:t>
              </a:r>
            </a:p>
          </p:txBody>
        </p:sp>
        <p:sp>
          <p:nvSpPr>
            <p:cNvPr id="9" name="Line 32"/>
            <p:cNvSpPr>
              <a:spLocks noChangeShapeType="1"/>
            </p:cNvSpPr>
            <p:nvPr/>
          </p:nvSpPr>
          <p:spPr bwMode="auto">
            <a:xfrm>
              <a:off x="2771800" y="5733256"/>
              <a:ext cx="32403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Text Box 34"/>
            <p:cNvSpPr txBox="1">
              <a:spLocks noChangeArrowheads="1"/>
            </p:cNvSpPr>
            <p:nvPr/>
          </p:nvSpPr>
          <p:spPr bwMode="auto">
            <a:xfrm>
              <a:off x="6156176" y="5516563"/>
              <a:ext cx="9906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dirty="0" smtClean="0">
                  <a:solidFill>
                    <a:srgbClr val="CC3300"/>
                  </a:solidFill>
                </a:rPr>
                <a:t>(</a:t>
              </a:r>
              <a:r>
                <a:rPr lang="en-US" altLang="zh-CN" b="1" dirty="0" err="1" smtClean="0">
                  <a:solidFill>
                    <a:srgbClr val="CC3300"/>
                  </a:solidFill>
                </a:rPr>
                <a:t>FrameT</a:t>
              </a:r>
              <a:r>
                <a:rPr lang="en-US" altLang="zh-CN" b="1" dirty="0" smtClean="0">
                  <a:solidFill>
                    <a:srgbClr val="CC3300"/>
                  </a:solidFill>
                </a:rPr>
                <a:t>)</a:t>
              </a:r>
              <a:endParaRPr lang="en-US" altLang="zh-CN" b="1" dirty="0">
                <a:solidFill>
                  <a:srgbClr val="CC3300"/>
                </a:solidFill>
              </a:endParaRPr>
            </a:p>
          </p:txBody>
        </p:sp>
        <p:sp>
          <p:nvSpPr>
            <p:cNvPr id="12" name="Text Box 35"/>
            <p:cNvSpPr txBox="1">
              <a:spLocks noChangeArrowheads="1"/>
            </p:cNvSpPr>
            <p:nvPr/>
          </p:nvSpPr>
          <p:spPr bwMode="auto">
            <a:xfrm>
              <a:off x="3217912" y="5210036"/>
              <a:ext cx="2362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dirty="0">
                  <a:sym typeface="Symbol" pitchFamily="18" charset="2"/>
                </a:rPr>
                <a:t>(</a:t>
              </a:r>
              <a:r>
                <a:rPr lang="en-US" altLang="zh-CN" sz="2400" dirty="0" smtClean="0">
                  <a:sym typeface="Symbol" pitchFamily="18" charset="2"/>
                </a:rPr>
                <a:t>R, G)</a:t>
              </a:r>
              <a:r>
                <a:rPr lang="en-US" altLang="zh-CN" sz="2400" dirty="0"/>
                <a:t>┝ {p} </a:t>
              </a:r>
              <a:r>
                <a:rPr lang="en-US" altLang="zh-CN" sz="2800" b="1" dirty="0">
                  <a:solidFill>
                    <a:srgbClr val="0070C0"/>
                  </a:solidFill>
                </a:rPr>
                <a:t>C</a:t>
              </a:r>
              <a:r>
                <a:rPr lang="en-US" altLang="zh-CN" sz="2400" dirty="0"/>
                <a:t> </a:t>
              </a:r>
              <a:r>
                <a:rPr lang="en-US" altLang="zh-CN" sz="2400" dirty="0" smtClean="0"/>
                <a:t>{q}</a:t>
              </a:r>
              <a:endParaRPr lang="en-US" altLang="zh-CN" sz="2400" dirty="0"/>
            </a:p>
          </p:txBody>
        </p:sp>
        <p:graphicFrame>
          <p:nvGraphicFramePr>
            <p:cNvPr id="29699" name="Object 3"/>
            <p:cNvGraphicFramePr>
              <a:graphicFrameLocks noChangeAspect="1"/>
            </p:cNvGraphicFramePr>
            <p:nvPr/>
          </p:nvGraphicFramePr>
          <p:xfrm>
            <a:off x="5436096" y="5877272"/>
            <a:ext cx="444500" cy="276225"/>
          </p:xfrm>
          <a:graphic>
            <a:graphicData uri="http://schemas.openxmlformats.org/presentationml/2006/ole">
              <p:oleObj spid="_x0000_s29699" name="Formula" r:id="rId5" imgW="264240" imgH="164160" progId="Equation.Ribbit">
                <p:embed/>
              </p:oleObj>
            </a:graphicData>
          </a:graphic>
        </p:graphicFrame>
        <p:graphicFrame>
          <p:nvGraphicFramePr>
            <p:cNvPr id="29700" name="Object 4"/>
            <p:cNvGraphicFramePr>
              <a:graphicFrameLocks noChangeAspect="1"/>
            </p:cNvGraphicFramePr>
            <p:nvPr/>
          </p:nvGraphicFramePr>
          <p:xfrm>
            <a:off x="4129088" y="5877272"/>
            <a:ext cx="442912" cy="276225"/>
          </p:xfrm>
          <a:graphic>
            <a:graphicData uri="http://schemas.openxmlformats.org/presentationml/2006/ole">
              <p:oleObj spid="_x0000_s29700" name="Formula" r:id="rId6" imgW="264240" imgH="164160" progId="Equation.Ribbit">
                <p:embed/>
              </p:oleObj>
            </a:graphicData>
          </a:graphic>
        </p:graphicFrame>
      </p:grpSp>
      <p:grpSp>
        <p:nvGrpSpPr>
          <p:cNvPr id="37" name="组合 36"/>
          <p:cNvGrpSpPr/>
          <p:nvPr/>
        </p:nvGrpSpPr>
        <p:grpSpPr>
          <a:xfrm>
            <a:off x="1277144" y="4725144"/>
            <a:ext cx="7039272" cy="1065604"/>
            <a:chOff x="1403648" y="4758824"/>
            <a:chExt cx="7039272" cy="1065604"/>
          </a:xfrm>
        </p:grpSpPr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1614264" y="5301208"/>
              <a:ext cx="533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400" dirty="0">
                  <a:sym typeface="Symbol" pitchFamily="18" charset="2"/>
                </a:rPr>
                <a:t>(</a:t>
              </a:r>
              <a:r>
                <a:rPr lang="en-US" altLang="zh-CN" sz="2400" dirty="0" smtClean="0">
                  <a:sym typeface="Symbol" pitchFamily="18" charset="2"/>
                </a:rPr>
                <a:t>R, G)</a:t>
              </a:r>
              <a:r>
                <a:rPr lang="en-US" altLang="zh-CN" sz="2400" dirty="0">
                  <a:sym typeface="Symbol" pitchFamily="18" charset="2"/>
                </a:rPr>
                <a:t>┝ {</a:t>
              </a:r>
              <a:r>
                <a:rPr lang="en-US" altLang="zh-CN" sz="2400" dirty="0" smtClean="0">
                  <a:sym typeface="Symbol" pitchFamily="18" charset="2"/>
                </a:rPr>
                <a:t>p} </a:t>
              </a:r>
              <a:r>
                <a:rPr lang="en-US" altLang="zh-CN" sz="2800" b="1" dirty="0">
                  <a:solidFill>
                    <a:srgbClr val="0070C0"/>
                  </a:solidFill>
                  <a:sym typeface="Symbol" pitchFamily="18" charset="2"/>
                </a:rPr>
                <a:t>C</a:t>
              </a:r>
              <a:r>
                <a:rPr lang="en-US" altLang="zh-CN" sz="2400" dirty="0">
                  <a:sym typeface="Symbol" pitchFamily="18" charset="2"/>
                </a:rPr>
                <a:t> </a:t>
              </a:r>
              <a:r>
                <a:rPr lang="en-US" altLang="zh-CN" sz="2400" dirty="0" smtClean="0">
                  <a:sym typeface="Symbol" pitchFamily="18" charset="2"/>
                </a:rPr>
                <a:t>{q     </a:t>
              </a:r>
              <a:r>
                <a:rPr lang="en-US" altLang="zh-CN" sz="2400" dirty="0" smtClean="0">
                  <a:solidFill>
                    <a:srgbClr val="C00000"/>
                  </a:solidFill>
                  <a:sym typeface="Symbol" pitchFamily="18" charset="2"/>
                </a:rPr>
                <a:t>I’</a:t>
              </a:r>
              <a:r>
                <a:rPr lang="en-US" altLang="zh-CN" sz="2000" dirty="0" smtClean="0"/>
                <a:t>}</a:t>
              </a:r>
              <a:endParaRPr lang="en-US" altLang="zh-CN" sz="2000" dirty="0"/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>
              <a:off x="1403648" y="5301208"/>
              <a:ext cx="59046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7452320" y="5085184"/>
              <a:ext cx="9906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 dirty="0" smtClean="0">
                  <a:solidFill>
                    <a:srgbClr val="CC3300"/>
                  </a:solidFill>
                </a:rPr>
                <a:t>(Inv)</a:t>
              </a:r>
              <a:endParaRPr lang="en-US" altLang="zh-CN" b="1" dirty="0">
                <a:solidFill>
                  <a:srgbClr val="CC3300"/>
                </a:solidFill>
              </a:endParaRPr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1500808" y="4758824"/>
              <a:ext cx="292717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dirty="0">
                  <a:sym typeface="Symbol" pitchFamily="18" charset="2"/>
                </a:rPr>
                <a:t>(</a:t>
              </a:r>
              <a:r>
                <a:rPr lang="en-US" altLang="zh-CN" sz="2400" dirty="0" smtClean="0">
                  <a:sym typeface="Symbol" pitchFamily="18" charset="2"/>
                </a:rPr>
                <a:t>R, G)</a:t>
              </a:r>
              <a:r>
                <a:rPr lang="en-US" altLang="zh-CN" sz="2400" dirty="0"/>
                <a:t>┝ {</a:t>
              </a:r>
              <a:r>
                <a:rPr lang="en-US" altLang="zh-CN" sz="2400" dirty="0" smtClean="0"/>
                <a:t>p     </a:t>
              </a:r>
              <a:r>
                <a:rPr lang="en-US" altLang="zh-CN" sz="2400" dirty="0" smtClean="0">
                  <a:solidFill>
                    <a:srgbClr val="C00000"/>
                  </a:solidFill>
                </a:rPr>
                <a:t>I</a:t>
              </a:r>
              <a:r>
                <a:rPr lang="en-US" altLang="zh-CN" sz="2400" dirty="0" smtClean="0"/>
                <a:t>} </a:t>
              </a:r>
              <a:r>
                <a:rPr lang="en-US" altLang="zh-CN" sz="2800" b="1" dirty="0">
                  <a:solidFill>
                    <a:srgbClr val="0070C0"/>
                  </a:solidFill>
                </a:rPr>
                <a:t>C</a:t>
              </a:r>
              <a:r>
                <a:rPr lang="en-US" altLang="zh-CN" sz="2400" dirty="0"/>
                <a:t> </a:t>
              </a:r>
              <a:r>
                <a:rPr lang="en-US" altLang="zh-CN" sz="2400" dirty="0" smtClean="0"/>
                <a:t>{q}</a:t>
              </a:r>
              <a:endParaRPr lang="en-US" altLang="zh-CN" sz="2400" dirty="0"/>
            </a:p>
          </p:txBody>
        </p:sp>
        <p:graphicFrame>
          <p:nvGraphicFramePr>
            <p:cNvPr id="28" name="Object 3"/>
            <p:cNvGraphicFramePr>
              <a:graphicFrameLocks noChangeAspect="1"/>
            </p:cNvGraphicFramePr>
            <p:nvPr/>
          </p:nvGraphicFramePr>
          <p:xfrm>
            <a:off x="5058544" y="5491956"/>
            <a:ext cx="161925" cy="241300"/>
          </p:xfrm>
          <a:graphic>
            <a:graphicData uri="http://schemas.openxmlformats.org/presentationml/2006/ole">
              <p:oleObj spid="_x0000_s29705" name="Formula" r:id="rId7" imgW="95400" imgH="143640" progId="Equation.Ribbit">
                <p:embed/>
              </p:oleObj>
            </a:graphicData>
          </a:graphic>
        </p:graphicFrame>
        <p:graphicFrame>
          <p:nvGraphicFramePr>
            <p:cNvPr id="29706" name="Object 10"/>
            <p:cNvGraphicFramePr>
              <a:graphicFrameLocks noChangeAspect="1"/>
            </p:cNvGraphicFramePr>
            <p:nvPr/>
          </p:nvGraphicFramePr>
          <p:xfrm>
            <a:off x="2970312" y="4941168"/>
            <a:ext cx="161925" cy="241300"/>
          </p:xfrm>
          <a:graphic>
            <a:graphicData uri="http://schemas.openxmlformats.org/presentationml/2006/ole">
              <p:oleObj spid="_x0000_s29706" name="Formula" r:id="rId8" imgW="95400" imgH="143640" progId="Equation.Ribbit">
                <p:embed/>
              </p:oleObj>
            </a:graphicData>
          </a:graphic>
        </p:graphicFrame>
        <p:graphicFrame>
          <p:nvGraphicFramePr>
            <p:cNvPr id="31" name="对象 30"/>
            <p:cNvGraphicFramePr>
              <a:graphicFrameLocks noChangeAspect="1"/>
            </p:cNvGraphicFramePr>
            <p:nvPr/>
          </p:nvGraphicFramePr>
          <p:xfrm>
            <a:off x="4564187" y="4927575"/>
            <a:ext cx="223837" cy="301625"/>
          </p:xfrm>
          <a:graphic>
            <a:graphicData uri="http://schemas.openxmlformats.org/presentationml/2006/ole">
              <p:oleObj spid="_x0000_s29708" name="Formula" r:id="rId9" imgW="111960" imgH="152640" progId="Equation.Ribbit">
                <p:embed/>
              </p:oleObj>
            </a:graphicData>
          </a:graphic>
        </p:graphicFrame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4716016" y="4797152"/>
              <a:ext cx="25922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dirty="0">
                  <a:sym typeface="Symbol" pitchFamily="18" charset="2"/>
                </a:rPr>
                <a:t>(</a:t>
              </a:r>
              <a:r>
                <a:rPr lang="en-US" altLang="zh-CN" sz="2400" dirty="0" smtClean="0">
                  <a:sym typeface="Symbol" pitchFamily="18" charset="2"/>
                </a:rPr>
                <a:t>R     G)        (</a:t>
              </a:r>
              <a:r>
                <a:rPr lang="en-US" altLang="zh-CN" sz="2400" dirty="0" smtClean="0">
                  <a:solidFill>
                    <a:srgbClr val="C00000"/>
                  </a:solidFill>
                  <a:sym typeface="Symbol" pitchFamily="18" charset="2"/>
                </a:rPr>
                <a:t>I</a:t>
              </a:r>
              <a:r>
                <a:rPr lang="en-US" altLang="zh-CN" sz="2400" dirty="0" smtClean="0">
                  <a:sym typeface="Symbol" pitchFamily="18" charset="2"/>
                </a:rPr>
                <a:t>      </a:t>
              </a:r>
              <a:r>
                <a:rPr lang="en-US" altLang="zh-CN" sz="2400" dirty="0" err="1" smtClean="0">
                  <a:solidFill>
                    <a:srgbClr val="C00000"/>
                  </a:solidFill>
                  <a:sym typeface="Symbol" pitchFamily="18" charset="2"/>
                </a:rPr>
                <a:t>I</a:t>
              </a:r>
              <a:r>
                <a:rPr lang="en-US" altLang="zh-CN" sz="2400" dirty="0" smtClean="0">
                  <a:solidFill>
                    <a:srgbClr val="C00000"/>
                  </a:solidFill>
                  <a:sym typeface="Symbol" pitchFamily="18" charset="2"/>
                </a:rPr>
                <a:t>’</a:t>
              </a:r>
              <a:r>
                <a:rPr lang="en-US" altLang="zh-CN" sz="2400" dirty="0" smtClean="0">
                  <a:sym typeface="Symbol" pitchFamily="18" charset="2"/>
                </a:rPr>
                <a:t>)</a:t>
              </a:r>
              <a:endParaRPr lang="en-US" altLang="zh-CN" sz="2400" dirty="0"/>
            </a:p>
          </p:txBody>
        </p:sp>
        <p:graphicFrame>
          <p:nvGraphicFramePr>
            <p:cNvPr id="34" name="Object 3"/>
            <p:cNvGraphicFramePr>
              <a:graphicFrameLocks noChangeAspect="1"/>
            </p:cNvGraphicFramePr>
            <p:nvPr/>
          </p:nvGraphicFramePr>
          <p:xfrm>
            <a:off x="5148064" y="4941168"/>
            <a:ext cx="160337" cy="241300"/>
          </p:xfrm>
          <a:graphic>
            <a:graphicData uri="http://schemas.openxmlformats.org/presentationml/2006/ole">
              <p:oleObj spid="_x0000_s29710" name="Formula" r:id="rId10" imgW="95400" imgH="143640" progId="Equation.Ribbit">
                <p:embed/>
              </p:oleObj>
            </a:graphicData>
          </a:graphic>
        </p:graphicFrame>
        <p:graphicFrame>
          <p:nvGraphicFramePr>
            <p:cNvPr id="35" name="对象 34"/>
            <p:cNvGraphicFramePr>
              <a:graphicFrameLocks noChangeAspect="1"/>
            </p:cNvGraphicFramePr>
            <p:nvPr/>
          </p:nvGraphicFramePr>
          <p:xfrm>
            <a:off x="5796137" y="4941169"/>
            <a:ext cx="288032" cy="270624"/>
          </p:xfrm>
          <a:graphic>
            <a:graphicData uri="http://schemas.openxmlformats.org/presentationml/2006/ole">
              <p:oleObj spid="_x0000_s29711" name="Formula" r:id="rId11" imgW="146160" imgH="136080" progId="Equation.Ribbit">
                <p:embed/>
              </p:oleObj>
            </a:graphicData>
          </a:graphic>
        </p:graphicFrame>
        <p:graphicFrame>
          <p:nvGraphicFramePr>
            <p:cNvPr id="29712" name="Object 16"/>
            <p:cNvGraphicFramePr>
              <a:graphicFrameLocks noChangeAspect="1"/>
            </p:cNvGraphicFramePr>
            <p:nvPr/>
          </p:nvGraphicFramePr>
          <p:xfrm>
            <a:off x="6498704" y="4941168"/>
            <a:ext cx="161925" cy="241300"/>
          </p:xfrm>
          <a:graphic>
            <a:graphicData uri="http://schemas.openxmlformats.org/presentationml/2006/ole">
              <p:oleObj spid="_x0000_s29712" name="Formula" r:id="rId12" imgW="95400" imgH="143640" progId="Equation.Ribbit">
                <p:embed/>
              </p:oleObj>
            </a:graphicData>
          </a:graphic>
        </p:graphicFrame>
      </p:grpSp>
      <p:sp>
        <p:nvSpPr>
          <p:cNvPr id="38" name="TextBox 37"/>
          <p:cNvSpPr txBox="1"/>
          <p:nvPr/>
        </p:nvSpPr>
        <p:spPr>
          <a:xfrm>
            <a:off x="1403648" y="3933056"/>
            <a:ext cx="721518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Knowledge about history can be added when necessary!</a:t>
            </a:r>
            <a:endParaRPr lang="zh-CN" alt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835696" y="5805264"/>
            <a:ext cx="601183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Derived invariants I and I’ can be used for free!</a:t>
            </a:r>
            <a:endParaRPr lang="zh-CN" altLang="en-US" sz="24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9552" y="1534368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/>
              <a:t>Basic judgment: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968552" y="1610568"/>
            <a:ext cx="2553816" cy="522288"/>
          </a:xfrm>
          <a:prstGeom prst="rect">
            <a:avLst/>
          </a:prstGeom>
          <a:noFill/>
          <a:ln w="317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ym typeface="Symbol" pitchFamily="18" charset="2"/>
              </a:rPr>
              <a:t>R,G</a:t>
            </a:r>
            <a:r>
              <a:rPr lang="en-US" altLang="zh-CN" sz="2800" dirty="0" smtClean="0"/>
              <a:t>┝ </a:t>
            </a:r>
            <a:r>
              <a:rPr lang="en-US" altLang="zh-CN" sz="2800" dirty="0"/>
              <a:t>{p} </a:t>
            </a:r>
            <a:r>
              <a:rPr lang="en-US" altLang="zh-CN" sz="2800" b="1" dirty="0">
                <a:solidFill>
                  <a:srgbClr val="0070C0"/>
                </a:solidFill>
              </a:rPr>
              <a:t>C</a:t>
            </a:r>
            <a:r>
              <a:rPr lang="en-US" altLang="zh-CN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/>
              <a:t>{q}</a:t>
            </a:r>
          </a:p>
        </p:txBody>
      </p:sp>
    </p:spTree>
    <p:custDataLst>
      <p:tags r:id="rId2"/>
    </p:custDataLst>
  </p:cSld>
  <p:clrMapOvr>
    <a:masterClrMapping/>
  </p:clrMapOvr>
  <p:transition advTm="17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Verification of pop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539552" y="2142148"/>
            <a:ext cx="216024" cy="216024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7584" y="2070140"/>
            <a:ext cx="192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reclaimable nodes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39552" y="1782108"/>
            <a:ext cx="216024" cy="216024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7584" y="1710100"/>
            <a:ext cx="4324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removed nodes pointed by hazard pointers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39552" y="1412776"/>
            <a:ext cx="216024" cy="216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7584" y="134076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nodes on stack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499992" y="2708920"/>
            <a:ext cx="4588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7030A0"/>
                </a:solidFill>
              </a:rPr>
              <a:t>Shared</a:t>
            </a:r>
            <a:r>
              <a:rPr lang="en-US" altLang="zh-CN" sz="2800" dirty="0" smtClean="0">
                <a:solidFill>
                  <a:srgbClr val="C00000"/>
                </a:solidFill>
              </a:rPr>
              <a:t> = </a:t>
            </a:r>
            <a:r>
              <a:rPr lang="en-US" altLang="zh-CN" sz="2800" dirty="0" smtClean="0"/>
              <a:t>Top</a:t>
            </a:r>
            <a:r>
              <a:rPr lang="en-US" altLang="zh-CN" sz="2800" dirty="0" smtClean="0">
                <a:solidFill>
                  <a:srgbClr val="C00000"/>
                </a:solidFill>
              </a:rPr>
              <a:t> </a:t>
            </a:r>
            <a:r>
              <a:rPr lang="en-US" altLang="zh-CN" sz="2800" dirty="0" smtClean="0"/>
              <a:t>*</a:t>
            </a:r>
            <a:r>
              <a:rPr lang="en-US" altLang="zh-CN" sz="2800" dirty="0" smtClean="0">
                <a:solidFill>
                  <a:srgbClr val="C00000"/>
                </a:solidFill>
              </a:rPr>
              <a:t> </a:t>
            </a:r>
            <a:r>
              <a:rPr lang="en-US" altLang="zh-CN" sz="2800" dirty="0" smtClean="0">
                <a:solidFill>
                  <a:srgbClr val="0070C0"/>
                </a:solidFill>
              </a:rPr>
              <a:t>Stack</a:t>
            </a:r>
            <a:r>
              <a:rPr lang="en-US" altLang="zh-CN" sz="2800" dirty="0" smtClean="0">
                <a:solidFill>
                  <a:srgbClr val="C00000"/>
                </a:solidFill>
              </a:rPr>
              <a:t> </a:t>
            </a:r>
            <a:r>
              <a:rPr lang="en-US" altLang="zh-CN" sz="2800" dirty="0" smtClean="0"/>
              <a:t>*</a:t>
            </a:r>
            <a:r>
              <a:rPr lang="en-US" altLang="zh-CN" sz="2800" dirty="0" smtClean="0">
                <a:solidFill>
                  <a:srgbClr val="C00000"/>
                </a:solidFill>
              </a:rPr>
              <a:t> RN</a:t>
            </a:r>
            <a:r>
              <a:rPr lang="en-US" altLang="zh-CN" sz="2800" dirty="0" smtClean="0"/>
              <a:t>*</a:t>
            </a:r>
            <a:r>
              <a:rPr lang="en-US" altLang="zh-CN" sz="2800" dirty="0" smtClean="0">
                <a:solidFill>
                  <a:srgbClr val="FFC000"/>
                </a:solidFill>
              </a:rPr>
              <a:t>HP</a:t>
            </a:r>
            <a:r>
              <a:rPr lang="en-US" altLang="zh-CN" sz="2800" baseline="-25000" dirty="0" smtClean="0">
                <a:solidFill>
                  <a:srgbClr val="C00000"/>
                </a:solidFill>
              </a:rPr>
              <a:t> </a:t>
            </a:r>
            <a:endParaRPr lang="zh-CN" altLang="en-US" sz="2800" baseline="-25000" dirty="0">
              <a:solidFill>
                <a:srgbClr val="C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499992" y="5662989"/>
            <a:ext cx="432048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Removed by a thread t in the history</a:t>
            </a:r>
          </a:p>
          <a:p>
            <a:r>
              <a:rPr lang="en-US" altLang="zh-CN" b="1" dirty="0" smtClean="0"/>
              <a:t>and pointed by  the hazard pointer of thread 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 ever since 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499992" y="4581128"/>
            <a:ext cx="1656184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HP[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] &amp; Top </a:t>
            </a:r>
          </a:p>
          <a:p>
            <a:pPr algn="ctr"/>
            <a:r>
              <a:rPr lang="en-US" altLang="zh-CN" b="1" dirty="0" smtClean="0"/>
              <a:t>point to A and CAS succeeds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437548" y="3356992"/>
            <a:ext cx="4382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Temporal property for each node </a:t>
            </a: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In RN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228184" y="4925625"/>
          <a:ext cx="288032" cy="375583"/>
        </p:xfrm>
        <a:graphic>
          <a:graphicData uri="http://schemas.openxmlformats.org/presentationml/2006/ole">
            <p:oleObj spid="_x0000_s30722" name="Formula" r:id="rId5" imgW="105480" imgH="136080" progId="Equation.Ribbit">
              <p:embed/>
            </p:oleObj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6624736" y="4869160"/>
            <a:ext cx="205172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HP[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]  points to  A</a:t>
            </a:r>
            <a:endParaRPr lang="zh-CN" altLang="en-US" b="1" dirty="0"/>
          </a:p>
        </p:txBody>
      </p:sp>
      <p:sp>
        <p:nvSpPr>
          <p:cNvPr id="40" name="矩形 39"/>
          <p:cNvSpPr/>
          <p:nvPr/>
        </p:nvSpPr>
        <p:spPr>
          <a:xfrm>
            <a:off x="4468855" y="4149080"/>
            <a:ext cx="1687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remove(A,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</a:rPr>
              <a:t>) :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rot="21290848">
            <a:off x="1583370" y="4203719"/>
            <a:ext cx="146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removed by 3</a:t>
            </a:r>
            <a:endParaRPr lang="zh-CN" altLang="en-US" dirty="0" smtClean="0"/>
          </a:p>
        </p:txBody>
      </p:sp>
      <p:sp>
        <p:nvSpPr>
          <p:cNvPr id="47" name="矩形 46"/>
          <p:cNvSpPr/>
          <p:nvPr/>
        </p:nvSpPr>
        <p:spPr>
          <a:xfrm>
            <a:off x="1043608" y="4437112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043608" y="5157192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51" name="直接箭头连接符 50"/>
          <p:cNvCxnSpPr/>
          <p:nvPr/>
        </p:nvCxnSpPr>
        <p:spPr>
          <a:xfrm>
            <a:off x="760063" y="4869160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50" idx="2"/>
          </p:cNvCxnSpPr>
          <p:nvPr/>
        </p:nvCxnSpPr>
        <p:spPr>
          <a:xfrm rot="5400000">
            <a:off x="1079612" y="5733256"/>
            <a:ext cx="432048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6007" y="4653136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</a:t>
            </a:r>
          </a:p>
        </p:txBody>
      </p:sp>
      <p:sp>
        <p:nvSpPr>
          <p:cNvPr id="54" name="矩形 53"/>
          <p:cNvSpPr/>
          <p:nvPr/>
        </p:nvSpPr>
        <p:spPr>
          <a:xfrm>
            <a:off x="1043608" y="5949280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B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271369" y="2924944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271369" y="3356992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271369" y="3789040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271369" y="4221088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271369" y="4653136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846222" y="2987660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</a:t>
            </a:r>
            <a:endParaRPr lang="zh-CN" altLang="en-US" dirty="0"/>
          </a:p>
        </p:txBody>
      </p:sp>
      <p:sp>
        <p:nvSpPr>
          <p:cNvPr id="61" name="矩形 60"/>
          <p:cNvSpPr/>
          <p:nvPr/>
        </p:nvSpPr>
        <p:spPr>
          <a:xfrm>
            <a:off x="3271369" y="5085184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271369" y="5517232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271369" y="5949280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7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51520" y="3284984"/>
            <a:ext cx="504056" cy="360040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615185" y="3284984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66" name="直接箭头连接符 65"/>
          <p:cNvCxnSpPr>
            <a:stCxn id="55" idx="1"/>
            <a:endCxn id="65" idx="3"/>
          </p:cNvCxnSpPr>
          <p:nvPr/>
        </p:nvCxnSpPr>
        <p:spPr>
          <a:xfrm rot="10800000" flipV="1">
            <a:off x="2119241" y="3140968"/>
            <a:ext cx="1152128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stCxn id="56" idx="1"/>
            <a:endCxn id="65" idx="3"/>
          </p:cNvCxnSpPr>
          <p:nvPr/>
        </p:nvCxnSpPr>
        <p:spPr>
          <a:xfrm rot="10800000">
            <a:off x="2119241" y="3465004"/>
            <a:ext cx="1152128" cy="108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58" idx="1"/>
            <a:endCxn id="47" idx="3"/>
          </p:cNvCxnSpPr>
          <p:nvPr/>
        </p:nvCxnSpPr>
        <p:spPr>
          <a:xfrm rot="10800000" flipV="1">
            <a:off x="1547665" y="4437112"/>
            <a:ext cx="1723705" cy="18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>
            <a:stCxn id="61" idx="1"/>
            <a:endCxn id="47" idx="3"/>
          </p:cNvCxnSpPr>
          <p:nvPr/>
        </p:nvCxnSpPr>
        <p:spPr>
          <a:xfrm rot="10800000">
            <a:off x="1547665" y="4617132"/>
            <a:ext cx="1723705" cy="68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>
            <a:stCxn id="63" idx="1"/>
            <a:endCxn id="47" idx="3"/>
          </p:cNvCxnSpPr>
          <p:nvPr/>
        </p:nvCxnSpPr>
        <p:spPr>
          <a:xfrm rot="10800000">
            <a:off x="1547665" y="4617132"/>
            <a:ext cx="1723705" cy="1548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1043608" y="4437112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 rot="1315563">
            <a:off x="1882349" y="4682927"/>
            <a:ext cx="1380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Ishazard</a:t>
            </a:r>
            <a:r>
              <a:rPr lang="en-US" altLang="zh-CN" dirty="0" smtClean="0"/>
              <a:t> to 5</a:t>
            </a:r>
            <a:endParaRPr lang="zh-CN" altLang="en-US" dirty="0" smtClean="0"/>
          </a:p>
        </p:txBody>
      </p:sp>
      <p:sp>
        <p:nvSpPr>
          <p:cNvPr id="73" name="TextBox 72"/>
          <p:cNvSpPr txBox="1"/>
          <p:nvPr/>
        </p:nvSpPr>
        <p:spPr>
          <a:xfrm rot="2485702">
            <a:off x="1929142" y="5207802"/>
            <a:ext cx="1380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Ishazard</a:t>
            </a:r>
            <a:r>
              <a:rPr lang="en-US" altLang="zh-CN" dirty="0" smtClean="0"/>
              <a:t> to 7</a:t>
            </a:r>
            <a:endParaRPr lang="zh-CN" altLang="en-US" dirty="0"/>
          </a:p>
        </p:txBody>
      </p:sp>
      <p:sp>
        <p:nvSpPr>
          <p:cNvPr id="74" name="矩形 73"/>
          <p:cNvSpPr/>
          <p:nvPr/>
        </p:nvSpPr>
        <p:spPr>
          <a:xfrm>
            <a:off x="827584" y="2564904"/>
            <a:ext cx="3456384" cy="4104456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1475656" y="2564904"/>
            <a:ext cx="183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Shared Resources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 advTm="8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250" autoRev="1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0" dur="250" autoRev="1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250" autoRev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5" dur="250" autoRev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0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4" grpId="0" animBg="1"/>
      <p:bldP spid="40" grpId="0"/>
      <p:bldP spid="45" grpId="0"/>
      <p:bldP spid="58" grpId="0" animBg="1"/>
      <p:bldP spid="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Verification of pop</a:t>
            </a:r>
            <a:endParaRPr lang="zh-CN" altLang="en-US" dirty="0"/>
          </a:p>
        </p:txBody>
      </p:sp>
      <p:sp>
        <p:nvSpPr>
          <p:cNvPr id="66" name="矩形 65"/>
          <p:cNvSpPr/>
          <p:nvPr/>
        </p:nvSpPr>
        <p:spPr>
          <a:xfrm>
            <a:off x="251520" y="2132856"/>
            <a:ext cx="216024" cy="216024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9552" y="2060848"/>
            <a:ext cx="192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reclaimable nodes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251520" y="1772816"/>
            <a:ext cx="216024" cy="216024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9552" y="1700808"/>
            <a:ext cx="4324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removed nodes pointed by hazard pointers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251520" y="1403484"/>
            <a:ext cx="216024" cy="216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9552" y="1331476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nodes on stack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85889" y="2780928"/>
            <a:ext cx="175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>
                <a:solidFill>
                  <a:srgbClr val="C00000"/>
                </a:solidFill>
              </a:rPr>
              <a:t>Ishazard</a:t>
            </a:r>
            <a:r>
              <a:rPr lang="en-US" altLang="zh-CN" b="1" dirty="0" smtClean="0">
                <a:solidFill>
                  <a:srgbClr val="C00000"/>
                </a:solidFill>
              </a:rPr>
              <a:t>(A,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</a:rPr>
              <a:t>) :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40968" y="3358733"/>
            <a:ext cx="1656184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HP[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] &amp; Top </a:t>
            </a:r>
          </a:p>
          <a:p>
            <a:pPr algn="ctr"/>
            <a:r>
              <a:rPr lang="en-US" altLang="zh-CN" b="1" dirty="0" smtClean="0"/>
              <a:t>point to A</a:t>
            </a:r>
            <a:endParaRPr lang="zh-CN" altLang="en-US" b="1" dirty="0"/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869160" y="3501008"/>
          <a:ext cx="288032" cy="375583"/>
        </p:xfrm>
        <a:graphic>
          <a:graphicData uri="http://schemas.openxmlformats.org/presentationml/2006/ole">
            <p:oleObj spid="_x0000_s33794" name="Formula" r:id="rId5" imgW="105480" imgH="136080" progId="Equation.Ribbit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229200" y="3358733"/>
            <a:ext cx="2591272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(HP[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]  points to  A) and not  (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 updates Top) </a:t>
            </a:r>
            <a:endParaRPr lang="zh-CN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211960" y="5013176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>
                <a:solidFill>
                  <a:srgbClr val="C00000"/>
                </a:solidFill>
              </a:rPr>
              <a:t>hazardfree</a:t>
            </a:r>
            <a:r>
              <a:rPr lang="en-US" altLang="zh-CN" b="1" dirty="0" smtClean="0">
                <a:solidFill>
                  <a:srgbClr val="C00000"/>
                </a:solidFill>
              </a:rPr>
              <a:t>(A,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</a:rPr>
              <a:t>) :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72" name="对象 71"/>
          <p:cNvGraphicFramePr>
            <a:graphicFrameLocks noChangeAspect="1"/>
          </p:cNvGraphicFramePr>
          <p:nvPr/>
        </p:nvGraphicFramePr>
        <p:xfrm>
          <a:off x="5868144" y="5732726"/>
          <a:ext cx="288032" cy="430837"/>
        </p:xfrm>
        <a:graphic>
          <a:graphicData uri="http://schemas.openxmlformats.org/presentationml/2006/ole">
            <p:oleObj spid="_x0000_s33795" name="Formula" r:id="rId6" imgW="95400" imgH="143640" progId="Equation.Ribbit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6300192" y="5589240"/>
            <a:ext cx="2088232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For  all other </a:t>
            </a:r>
            <a:r>
              <a:rPr lang="en-US" altLang="zh-CN" b="1" dirty="0" err="1" smtClean="0"/>
              <a:t>tid</a:t>
            </a:r>
            <a:r>
              <a:rPr lang="en-US" altLang="zh-CN" b="1" dirty="0" smtClean="0"/>
              <a:t>’ ,  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Ishazard</a:t>
            </a:r>
            <a:r>
              <a:rPr lang="en-US" altLang="zh-CN" b="1" dirty="0" smtClean="0">
                <a:solidFill>
                  <a:srgbClr val="C00000"/>
                </a:solidFill>
              </a:rPr>
              <a:t>(A,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</a:rPr>
              <a:t>’) </a:t>
            </a:r>
            <a:endParaRPr lang="zh-CN" altLang="en-US" b="1" dirty="0"/>
          </a:p>
        </p:txBody>
      </p:sp>
      <p:graphicFrame>
        <p:nvGraphicFramePr>
          <p:cNvPr id="76" name="对象 75"/>
          <p:cNvGraphicFramePr>
            <a:graphicFrameLocks noChangeAspect="1"/>
          </p:cNvGraphicFramePr>
          <p:nvPr/>
        </p:nvGraphicFramePr>
        <p:xfrm>
          <a:off x="6372200" y="6001395"/>
          <a:ext cx="216024" cy="234176"/>
        </p:xfrm>
        <a:graphic>
          <a:graphicData uri="http://schemas.openxmlformats.org/presentationml/2006/ole">
            <p:oleObj spid="_x0000_s33796" name="Formula" r:id="rId7" imgW="95400" imgH="102960" progId="Equation.Ribbit">
              <p:embed/>
            </p:oleObj>
          </a:graphicData>
        </a:graphic>
      </p:graphicFrame>
      <p:sp>
        <p:nvSpPr>
          <p:cNvPr id="80" name="矩形 79"/>
          <p:cNvSpPr/>
          <p:nvPr/>
        </p:nvSpPr>
        <p:spPr>
          <a:xfrm>
            <a:off x="4211960" y="5723964"/>
            <a:ext cx="1570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remove(A,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</a:rPr>
              <a:t>)</a:t>
            </a:r>
            <a:endParaRPr lang="zh-CN" altLang="en-US" dirty="0"/>
          </a:p>
        </p:txBody>
      </p:sp>
      <p:sp>
        <p:nvSpPr>
          <p:cNvPr id="111" name="TextBox 110"/>
          <p:cNvSpPr txBox="1"/>
          <p:nvPr/>
        </p:nvSpPr>
        <p:spPr>
          <a:xfrm rot="21290848">
            <a:off x="1448038" y="4363124"/>
            <a:ext cx="1325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removed by 3</a:t>
            </a:r>
            <a:endParaRPr lang="zh-CN" altLang="en-US" sz="1600" dirty="0" smtClean="0"/>
          </a:p>
        </p:txBody>
      </p:sp>
      <p:sp>
        <p:nvSpPr>
          <p:cNvPr id="112" name="矩形 111"/>
          <p:cNvSpPr/>
          <p:nvPr/>
        </p:nvSpPr>
        <p:spPr>
          <a:xfrm>
            <a:off x="836558" y="458112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836558" y="530120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14" name="直接箭头连接符 113"/>
          <p:cNvCxnSpPr/>
          <p:nvPr/>
        </p:nvCxnSpPr>
        <p:spPr>
          <a:xfrm>
            <a:off x="553013" y="5013176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>
            <a:stCxn id="113" idx="2"/>
          </p:cNvCxnSpPr>
          <p:nvPr/>
        </p:nvCxnSpPr>
        <p:spPr>
          <a:xfrm rot="5400000">
            <a:off x="872562" y="5877272"/>
            <a:ext cx="432048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16478" y="4725144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</a:t>
            </a:r>
          </a:p>
        </p:txBody>
      </p:sp>
      <p:sp>
        <p:nvSpPr>
          <p:cNvPr id="117" name="矩形 116"/>
          <p:cNvSpPr/>
          <p:nvPr/>
        </p:nvSpPr>
        <p:spPr>
          <a:xfrm>
            <a:off x="836558" y="6093296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B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3064319" y="3068960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3064319" y="3501008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3064319" y="3933056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3064319" y="4365104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064319" y="4797152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3639172" y="313167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</a:t>
            </a:r>
            <a:endParaRPr lang="zh-CN" altLang="en-US" dirty="0"/>
          </a:p>
        </p:txBody>
      </p:sp>
      <p:sp>
        <p:nvSpPr>
          <p:cNvPr id="124" name="矩形 123"/>
          <p:cNvSpPr/>
          <p:nvPr/>
        </p:nvSpPr>
        <p:spPr>
          <a:xfrm>
            <a:off x="3064319" y="5229200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3064319" y="5661248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3064319" y="6093296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7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111991" y="3356992"/>
            <a:ext cx="504056" cy="360040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1408135" y="3429000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29" name="直接箭头连接符 128"/>
          <p:cNvCxnSpPr>
            <a:stCxn id="118" idx="1"/>
            <a:endCxn id="128" idx="3"/>
          </p:cNvCxnSpPr>
          <p:nvPr/>
        </p:nvCxnSpPr>
        <p:spPr>
          <a:xfrm rot="10800000" flipV="1">
            <a:off x="1912191" y="3284984"/>
            <a:ext cx="1152128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箭头连接符 129"/>
          <p:cNvCxnSpPr>
            <a:stCxn id="119" idx="1"/>
            <a:endCxn id="128" idx="3"/>
          </p:cNvCxnSpPr>
          <p:nvPr/>
        </p:nvCxnSpPr>
        <p:spPr>
          <a:xfrm rot="10800000">
            <a:off x="1912191" y="3609020"/>
            <a:ext cx="1152128" cy="108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>
            <a:stCxn id="121" idx="1"/>
            <a:endCxn id="112" idx="3"/>
          </p:cNvCxnSpPr>
          <p:nvPr/>
        </p:nvCxnSpPr>
        <p:spPr>
          <a:xfrm rot="10800000" flipV="1">
            <a:off x="1340615" y="4581128"/>
            <a:ext cx="1723705" cy="18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124" idx="1"/>
            <a:endCxn id="112" idx="3"/>
          </p:cNvCxnSpPr>
          <p:nvPr/>
        </p:nvCxnSpPr>
        <p:spPr>
          <a:xfrm rot="10800000">
            <a:off x="1340615" y="4761148"/>
            <a:ext cx="1723705" cy="68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箭头连接符 132"/>
          <p:cNvCxnSpPr>
            <a:stCxn id="126" idx="1"/>
            <a:endCxn id="112" idx="3"/>
          </p:cNvCxnSpPr>
          <p:nvPr/>
        </p:nvCxnSpPr>
        <p:spPr>
          <a:xfrm rot="10800000">
            <a:off x="1340615" y="4761148"/>
            <a:ext cx="1723705" cy="1548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矩形 133"/>
          <p:cNvSpPr/>
          <p:nvPr/>
        </p:nvSpPr>
        <p:spPr>
          <a:xfrm>
            <a:off x="836558" y="4581128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 rot="1315563">
            <a:off x="1870961" y="4814036"/>
            <a:ext cx="1247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Ishazard</a:t>
            </a:r>
            <a:r>
              <a:rPr lang="en-US" altLang="zh-CN" sz="1600" dirty="0" smtClean="0"/>
              <a:t> to 5</a:t>
            </a:r>
            <a:endParaRPr lang="zh-CN" altLang="en-US" sz="1600" dirty="0" smtClean="0"/>
          </a:p>
        </p:txBody>
      </p:sp>
      <p:sp>
        <p:nvSpPr>
          <p:cNvPr id="136" name="TextBox 135"/>
          <p:cNvSpPr txBox="1"/>
          <p:nvPr/>
        </p:nvSpPr>
        <p:spPr>
          <a:xfrm rot="2485702">
            <a:off x="1788905" y="5295199"/>
            <a:ext cx="1247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Ishazard</a:t>
            </a:r>
            <a:r>
              <a:rPr lang="en-US" altLang="zh-CN" sz="1600" dirty="0" smtClean="0"/>
              <a:t> to 7</a:t>
            </a:r>
            <a:endParaRPr lang="zh-CN" altLang="en-US" sz="1600" dirty="0"/>
          </a:p>
        </p:txBody>
      </p:sp>
      <p:sp>
        <p:nvSpPr>
          <p:cNvPr id="137" name="矩形 136"/>
          <p:cNvSpPr/>
          <p:nvPr/>
        </p:nvSpPr>
        <p:spPr>
          <a:xfrm>
            <a:off x="620534" y="2708920"/>
            <a:ext cx="3456384" cy="4104456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TextBox 137"/>
          <p:cNvSpPr txBox="1"/>
          <p:nvPr/>
        </p:nvSpPr>
        <p:spPr>
          <a:xfrm>
            <a:off x="1268606" y="2708920"/>
            <a:ext cx="183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Shared Resources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211960" y="4365104"/>
            <a:ext cx="1910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 smtClean="0">
                <a:solidFill>
                  <a:srgbClr val="0070C0"/>
                </a:solidFill>
              </a:rPr>
              <a:t>retireNode</a:t>
            </a:r>
            <a:r>
              <a:rPr lang="en-US" altLang="zh-CN" sz="2400" dirty="0" smtClean="0">
                <a:solidFill>
                  <a:srgbClr val="0070C0"/>
                </a:solidFill>
              </a:rPr>
              <a:t>(A)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cxnSp>
        <p:nvCxnSpPr>
          <p:cNvPr id="141" name="直接箭头连接符 140"/>
          <p:cNvCxnSpPr>
            <a:stCxn id="124" idx="1"/>
            <a:endCxn id="113" idx="3"/>
          </p:cNvCxnSpPr>
          <p:nvPr/>
        </p:nvCxnSpPr>
        <p:spPr>
          <a:xfrm rot="10800000" flipV="1">
            <a:off x="1340615" y="5445224"/>
            <a:ext cx="1723705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箭头连接符 142"/>
          <p:cNvCxnSpPr>
            <a:stCxn id="126" idx="1"/>
            <a:endCxn id="113" idx="3"/>
          </p:cNvCxnSpPr>
          <p:nvPr/>
        </p:nvCxnSpPr>
        <p:spPr>
          <a:xfrm rot="10800000">
            <a:off x="1340615" y="5481228"/>
            <a:ext cx="1723705" cy="828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p:transition advTm="10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50" autoRev="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50" autoRev="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50" autoRev="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9" dur="250" autoRev="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250" autoRev="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250" autoRev="1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4" dur="250" autoRev="1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250" autoRev="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9" dur="250" autoRev="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8" dur="250" autoRev="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9" dur="250" autoRev="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0" dur="250" autoRev="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50" autoRev="1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250" autoRev="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4" dur="250" autoRev="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50" autoRev="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50" autoRev="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8" dur="250" autoRev="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9" dur="250" autoRev="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250" autoRev="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50" autoRev="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3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4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5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50" autoRev="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37" grpId="0" animBg="1"/>
      <p:bldP spid="39" grpId="0" animBg="1"/>
      <p:bldP spid="73" grpId="1" animBg="1"/>
      <p:bldP spid="80" grpId="0"/>
      <p:bldP spid="111" grpId="0"/>
      <p:bldP spid="121" grpId="0" animBg="1"/>
      <p:bldP spid="124" grpId="0" animBg="1"/>
      <p:bldP spid="126" grpId="0" animBg="1"/>
      <p:bldP spid="134" grpId="0" animBg="1"/>
      <p:bldP spid="134" grpId="1" animBg="1"/>
      <p:bldP spid="134" grpId="2" animBg="1"/>
      <p:bldP spid="135" grpId="0"/>
      <p:bldP spid="135" grpId="1"/>
      <p:bldP spid="136" grpId="0"/>
      <p:bldP spid="13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Applying Inv Rule in the proof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5536" y="1772816"/>
            <a:ext cx="39604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pop( ){</a:t>
            </a:r>
          </a:p>
          <a:p>
            <a:pPr marL="457200" indent="-457200"/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…</a:t>
            </a:r>
          </a:p>
          <a:p>
            <a:pPr marL="457200" indent="-457200">
              <a:buAutoNum type="arabicPlain" startAt="8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 (t == t1){ </a:t>
            </a:r>
          </a:p>
          <a:p>
            <a:pPr marL="457200" indent="-457200"/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Ishazard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t,tid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)}</a:t>
            </a:r>
          </a:p>
          <a:p>
            <a:pPr marL="457200" indent="-457200">
              <a:defRPr/>
            </a:pPr>
            <a:endParaRPr lang="en-US" altLang="zh-CN" b="1" dirty="0" smtClean="0">
              <a:solidFill>
                <a:schemeClr val="dk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marL="457200" indent="-457200">
              <a:defRPr/>
            </a:pP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Ishazard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t,tid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 * t |-&gt; _, _} 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next = 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t.Next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done = CAS(&amp;Top, t, next);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}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marL="457200" indent="-457200">
              <a:buAutoNum type="arabicPlain" startAt="9"/>
            </a:pP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retireNode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(t);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HP[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null;</a:t>
            </a:r>
          </a:p>
          <a:p>
            <a:pPr marL="457200" indent="-457200">
              <a:buAutoNum type="arabicPlain" startAt="9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return t;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3968" y="3356992"/>
            <a:ext cx="4266809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Invariants INV1 for avoiding Bug#1: </a:t>
            </a:r>
          </a:p>
          <a:p>
            <a:r>
              <a:rPr lang="en-US" altLang="zh-CN" sz="2000" b="1" dirty="0" smtClean="0">
                <a:solidFill>
                  <a:srgbClr val="C00000"/>
                </a:solidFill>
              </a:rPr>
              <a:t>for all t,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,  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ishazard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(t,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tid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)  /\ t ≠ null</a:t>
            </a:r>
          </a:p>
          <a:p>
            <a:r>
              <a:rPr lang="en-US" altLang="zh-CN" sz="2000" b="1" dirty="0" smtClean="0">
                <a:solidFill>
                  <a:srgbClr val="C00000"/>
                </a:solidFill>
              </a:rPr>
              <a:t>=&gt;  t </a:t>
            </a:r>
            <a:r>
              <a:rPr lang="az-Cyrl-AZ" altLang="zh-CN" sz="2000" b="1" dirty="0" smtClean="0">
                <a:solidFill>
                  <a:srgbClr val="C00000"/>
                </a:solidFill>
              </a:rPr>
              <a:t>Є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 Stack \/ t </a:t>
            </a:r>
            <a:r>
              <a:rPr lang="az-Cyrl-AZ" altLang="zh-CN" sz="2000" b="1" dirty="0" smtClean="0">
                <a:solidFill>
                  <a:srgbClr val="C00000"/>
                </a:solidFill>
              </a:rPr>
              <a:t>Є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RN</a:t>
            </a:r>
            <a:endParaRPr lang="zh-CN" alt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右弧形箭头 16"/>
          <p:cNvSpPr/>
          <p:nvPr/>
        </p:nvSpPr>
        <p:spPr>
          <a:xfrm>
            <a:off x="3203848" y="2780928"/>
            <a:ext cx="288032" cy="648072"/>
          </a:xfrm>
          <a:prstGeom prst="curvedLef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35896" y="2852936"/>
            <a:ext cx="199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0070C0"/>
                </a:solidFill>
              </a:rPr>
              <a:t>Apply Inv rule with</a:t>
            </a:r>
            <a:endParaRPr lang="zh-CN" altLang="en-US" b="1" i="1" dirty="0">
              <a:solidFill>
                <a:srgbClr val="0070C0"/>
              </a:solidFill>
            </a:endParaRPr>
          </a:p>
        </p:txBody>
      </p:sp>
      <p:sp>
        <p:nvSpPr>
          <p:cNvPr id="19" name="下箭头 18"/>
          <p:cNvSpPr/>
          <p:nvPr/>
        </p:nvSpPr>
        <p:spPr>
          <a:xfrm>
            <a:off x="7020272" y="2636912"/>
            <a:ext cx="484632" cy="61836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775076" y="2092786"/>
            <a:ext cx="1218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(R \/ G) </a:t>
            </a:r>
            <a:endParaRPr lang="zh-CN" altLang="en-US" sz="2400" b="1" dirty="0" smtClean="0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6588224" y="2204864"/>
          <a:ext cx="223837" cy="301625"/>
        </p:xfrm>
        <a:graphic>
          <a:graphicData uri="http://schemas.openxmlformats.org/presentationml/2006/ole">
            <p:oleObj spid="_x0000_s34821" name="Formula" r:id="rId5" imgW="111960" imgH="152640" progId="Equation.Ribbit">
              <p:embed/>
            </p:oleObj>
          </a:graphicData>
        </a:graphic>
      </p:graphicFrame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283968" y="5805264"/>
            <a:ext cx="432244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see </a:t>
            </a:r>
            <a:r>
              <a:rPr lang="en-US" altLang="zh-CN" sz="2400" b="1" i="1" dirty="0" smtClean="0"/>
              <a:t>CONCUR’10 paper </a:t>
            </a:r>
            <a:r>
              <a:rPr lang="en-US" altLang="zh-CN" sz="2400" b="1" i="1" dirty="0"/>
              <a:t>for details!</a:t>
            </a:r>
          </a:p>
        </p:txBody>
      </p:sp>
    </p:spTree>
    <p:custDataLst>
      <p:tags r:id="rId2"/>
    </p:custDataLst>
  </p:cSld>
  <p:clrMapOvr>
    <a:masterClrMapping/>
  </p:clrMapOvr>
  <p:transition advTm="45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/>
      <p:bldP spid="19" grpId="0" animBg="1"/>
      <p:bldP spid="20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Program Logic for History (</a:t>
            </a:r>
            <a:r>
              <a:rPr lang="en-US" altLang="zh-CN" b="1" i="1" dirty="0" smtClean="0"/>
              <a:t>HLRG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R-G reasoning + </a:t>
            </a:r>
            <a:r>
              <a:rPr lang="en-US" altLang="zh-CN" dirty="0" smtClean="0">
                <a:solidFill>
                  <a:srgbClr val="C00000"/>
                </a:solidFill>
              </a:rPr>
              <a:t>past tense temporal assertions</a:t>
            </a:r>
          </a:p>
          <a:p>
            <a:pPr lvl="2"/>
            <a:r>
              <a:rPr lang="en-US" altLang="zh-CN" dirty="0" smtClean="0"/>
              <a:t>Specifying historical events directly without using history variables</a:t>
            </a:r>
          </a:p>
          <a:p>
            <a:pPr lvl="2"/>
            <a:r>
              <a:rPr lang="en-US" altLang="zh-CN" dirty="0" smtClean="0"/>
              <a:t>modular verification (frame rules over space and time)</a:t>
            </a:r>
          </a:p>
          <a:p>
            <a:pPr lvl="2"/>
            <a:endParaRPr lang="en-US" altLang="zh-CN" dirty="0" smtClean="0"/>
          </a:p>
          <a:p>
            <a:pPr lvl="1"/>
            <a:r>
              <a:rPr lang="en-US" altLang="zh-CN" dirty="0" smtClean="0"/>
              <a:t>Verifying</a:t>
            </a:r>
            <a:r>
              <a:rPr lang="en-US" altLang="zh-CN" dirty="0" smtClean="0">
                <a:solidFill>
                  <a:srgbClr val="C00000"/>
                </a:solidFill>
              </a:rPr>
              <a:t> </a:t>
            </a:r>
            <a:r>
              <a:rPr lang="en-US" altLang="zh-CN" dirty="0" smtClean="0"/>
              <a:t>the correctness of Michael’s non-blocking stacks</a:t>
            </a: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mtClean="0"/>
              <a:t>Thank you!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05000" y="3505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000">
                <a:solidFill>
                  <a:schemeClr val="tx2"/>
                </a:solidFill>
              </a:rPr>
              <a:t>Questions?</a:t>
            </a:r>
          </a:p>
        </p:txBody>
      </p:sp>
    </p:spTree>
  </p:cSld>
  <p:clrMapOvr>
    <a:masterClrMapping/>
  </p:clrMapOvr>
  <p:transition advTm="90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Optimistic Concurrency?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Increments the shared variable x atomically: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Optimistic Concurrency</a:t>
            </a:r>
          </a:p>
          <a:p>
            <a:pPr lvl="1"/>
            <a:r>
              <a:rPr lang="en-US" altLang="zh-CN" dirty="0" smtClean="0"/>
              <a:t>Ensuring data consistency by conflict detection</a:t>
            </a:r>
          </a:p>
          <a:p>
            <a:pPr lvl="1"/>
            <a:r>
              <a:rPr lang="en-US" altLang="zh-CN" dirty="0" smtClean="0"/>
              <a:t>More efficient than coarse-grained lock-based synchronization</a:t>
            </a:r>
          </a:p>
          <a:p>
            <a:pPr lvl="1"/>
            <a:r>
              <a:rPr lang="en-US" altLang="zh-CN" dirty="0" smtClean="0"/>
              <a:t>Complex, error-prone and hard to verify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9592" y="2046352"/>
          <a:ext cx="7056784" cy="181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600400"/>
              </a:tblGrid>
              <a:tr h="504056">
                <a:tc>
                  <a:txBody>
                    <a:bodyPr/>
                    <a:lstStyle/>
                    <a:p>
                      <a:pPr marL="457200" indent="-457200" algn="ctr">
                        <a:buNone/>
                      </a:pPr>
                      <a:r>
                        <a:rPr lang="en-US" altLang="zh-CN" sz="2400" dirty="0" smtClean="0"/>
                        <a:t>Pessimistic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 rtl="0" eaLnBrk="1" latinLnBrk="0" hangingPunct="1">
                        <a:buNone/>
                      </a:pPr>
                      <a:r>
                        <a:rPr kumimoji="0" lang="en-US" altLang="zh-C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Optimistic</a:t>
                      </a:r>
                      <a:endParaRPr kumimoji="0" lang="zh-CN" alt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457200" indent="-457200" algn="l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lock x;</a:t>
                      </a:r>
                    </a:p>
                    <a:p>
                      <a:pPr marL="457200" indent="-457200" algn="l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  x++;</a:t>
                      </a:r>
                    </a:p>
                    <a:p>
                      <a:pPr marL="457200" indent="-457200" algn="l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unlock x;</a:t>
                      </a:r>
                      <a:endParaRPr kumimoji="0" lang="zh-CN" altLang="en-US" sz="2000" b="1" kern="1200" baseline="0" dirty="0" smtClean="0">
                        <a:solidFill>
                          <a:schemeClr val="tx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l" rtl="0" eaLnBrk="1" latinLnBrk="0" hangingPunct="1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2000" b="1" kern="1200" baseline="0" dirty="0" err="1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int</a:t>
                      </a: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t;</a:t>
                      </a:r>
                    </a:p>
                    <a:p>
                      <a:pPr marL="457200" indent="-457200" algn="l" rtl="0" eaLnBrk="1" latinLnBrk="0" hangingPunct="1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do {</a:t>
                      </a:r>
                    </a:p>
                    <a:p>
                      <a:pPr marL="457200" indent="-457200" algn="l" rtl="0" eaLnBrk="1" latinLnBrk="0" hangingPunct="1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        t = x;</a:t>
                      </a:r>
                    </a:p>
                    <a:p>
                      <a:pPr marL="457200" indent="-457200" algn="l" rtl="0" eaLnBrk="1" latinLnBrk="0" hangingPunct="1">
                        <a:buNone/>
                      </a:pPr>
                      <a:r>
                        <a:rPr kumimoji="0" lang="en-US" altLang="zh-CN" sz="2000" b="1" kern="1200" baseline="0" dirty="0" smtClean="0">
                          <a:solidFill>
                            <a:schemeClr val="tx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}while (!CAS(&amp;x, t, t+1))</a:t>
                      </a:r>
                      <a:endParaRPr kumimoji="0" lang="zh-CN" altLang="en-US" sz="2000" b="1" kern="1200" baseline="0" dirty="0" smtClean="0">
                        <a:solidFill>
                          <a:schemeClr val="tx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4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An Optimistic Non-blocking Stack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87624" y="2852936"/>
          <a:ext cx="7200800" cy="3248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4324"/>
                <a:gridCol w="3506476"/>
              </a:tblGrid>
              <a:tr h="3248669">
                <a:tc>
                  <a:txBody>
                    <a:bodyPr/>
                    <a:lstStyle/>
                    <a:p>
                      <a:pPr marL="457200" indent="-457200" algn="l" defTabSz="914400" rtl="0" eaLnBrk="1" latinLnBrk="0" hangingPunct="1"/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pop( ){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local  done, next, t;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done  = false;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while (!done) 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t = Top;</a:t>
                      </a:r>
                      <a:r>
                        <a:rPr kumimoji="0" lang="en-US" altLang="zh-CN" sz="1800" b="1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</a:t>
                      </a:r>
                      <a:endParaRPr kumimoji="0" lang="en-US" altLang="zh-CN" sz="1800" b="1" kern="1200" dirty="0" smtClean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if (t==null) return null;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next = </a:t>
                      </a:r>
                      <a:r>
                        <a:rPr kumimoji="0" lang="en-US" altLang="zh-CN" sz="1800" b="1" kern="1200" dirty="0" err="1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t.Next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done = CAS(&amp;Top, t, next);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}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return t; 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endParaRPr kumimoji="0" lang="zh-CN" altLang="en-US" sz="1800" b="1" kern="1200" dirty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 rtl="0" eaLnBrk="1" latinLnBrk="0" hangingPunct="1">
                        <a:buNone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push(x){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local done, t;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endParaRPr kumimoji="0" lang="en-US" altLang="zh-CN" sz="1800" b="1" kern="1200" dirty="0" smtClean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done = false;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while(!done) 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t = Top;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1800" b="1" kern="1200" dirty="0" err="1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x.Next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= t;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done =  CAS(&amp;Top, t, x);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}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 startAt="10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return true;</a:t>
                      </a:r>
                      <a:endParaRPr kumimoji="0" lang="zh-CN" altLang="en-US" sz="1800" b="1" kern="1200" dirty="0" smtClean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圆角矩形标注 8"/>
          <p:cNvSpPr/>
          <p:nvPr/>
        </p:nvSpPr>
        <p:spPr>
          <a:xfrm>
            <a:off x="2843808" y="5013176"/>
            <a:ext cx="4752528" cy="432048"/>
          </a:xfrm>
          <a:prstGeom prst="wedgeRoundRectCallout">
            <a:avLst>
              <a:gd name="adj1" fmla="val -39520"/>
              <a:gd name="adj2" fmla="val -114395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400" dirty="0" smtClean="0">
                <a:solidFill>
                  <a:prstClr val="black"/>
                </a:solidFill>
              </a:rPr>
              <a:t>Bug#1: t might be a dangling pointer</a:t>
            </a:r>
            <a:endParaRPr lang="zh-CN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3" name="圆角矩形标注 12"/>
          <p:cNvSpPr/>
          <p:nvPr/>
        </p:nvSpPr>
        <p:spPr>
          <a:xfrm>
            <a:off x="1907704" y="5373216"/>
            <a:ext cx="6048672" cy="432048"/>
          </a:xfrm>
          <a:prstGeom prst="wedgeRoundRectCallout">
            <a:avLst>
              <a:gd name="adj1" fmla="val -31587"/>
              <a:gd name="adj2" fmla="val -13111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400" dirty="0" smtClean="0">
                <a:solidFill>
                  <a:prstClr val="black"/>
                </a:solidFill>
              </a:rPr>
              <a:t>Bug#2: ABA problem leads to corrupted stacks </a:t>
            </a:r>
            <a:endParaRPr lang="zh-CN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53816" y="217552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87216" y="217552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220616" y="236602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058816" y="202312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…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5589240" y="217552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6122640" y="217552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4820816" y="236602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6402040" y="240412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6198840" y="270892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67744" y="181039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/>
              <a:t>n</a:t>
            </a:r>
            <a:endParaRPr lang="en-US" altLang="zh-CN" sz="2000" dirty="0"/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2691408" y="1794520"/>
            <a:ext cx="6941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/>
              <a:t>Next</a:t>
            </a:r>
            <a:endParaRPr lang="en-US" altLang="zh-CN" sz="2000" dirty="0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766792" y="181039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/>
              <a:t>n</a:t>
            </a:r>
            <a:endParaRPr lang="en-US" altLang="zh-CN" sz="2000" dirty="0"/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126832" y="1794520"/>
            <a:ext cx="821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/>
              <a:t>Next</a:t>
            </a:r>
            <a:endParaRPr lang="en-US" altLang="zh-CN" sz="2000" dirty="0"/>
          </a:p>
        </p:txBody>
      </p:sp>
      <p:grpSp>
        <p:nvGrpSpPr>
          <p:cNvPr id="27" name="Group 21"/>
          <p:cNvGrpSpPr>
            <a:grpSpLocks/>
          </p:cNvGrpSpPr>
          <p:nvPr/>
        </p:nvGrpSpPr>
        <p:grpSpPr bwMode="auto">
          <a:xfrm>
            <a:off x="1475656" y="1985020"/>
            <a:ext cx="685800" cy="381000"/>
            <a:chOff x="1200" y="1176"/>
            <a:chExt cx="432" cy="240"/>
          </a:xfrm>
        </p:grpSpPr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1200" y="1176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00" y="141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1115616" y="156592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 smtClean="0"/>
              <a:t>Top</a:t>
            </a:r>
            <a:endParaRPr lang="en-US" altLang="zh-CN" sz="2000" dirty="0"/>
          </a:p>
        </p:txBody>
      </p:sp>
    </p:spTree>
    <p:custDataLst>
      <p:tags r:id="rId1"/>
    </p:custDataLst>
  </p:cSld>
  <p:clrMapOvr>
    <a:masterClrMapping/>
  </p:clrMapOvr>
  <p:transition advTm="7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ABA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484784"/>
            <a:ext cx="9468544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/>
              <a:t>T1 and T2 do pops and pushes, interleaved as follows: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211960" y="314096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211960" y="386104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11960" y="458112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B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>
            <a:off x="3923928" y="2852936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8" idx="2"/>
            <a:endCxn id="14" idx="0"/>
          </p:cNvCxnSpPr>
          <p:nvPr/>
        </p:nvCxnSpPr>
        <p:spPr>
          <a:xfrm rot="5400000">
            <a:off x="4283968" y="3681028"/>
            <a:ext cx="360040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14" idx="2"/>
            <a:endCxn id="15" idx="0"/>
          </p:cNvCxnSpPr>
          <p:nvPr/>
        </p:nvCxnSpPr>
        <p:spPr>
          <a:xfrm rot="5400000">
            <a:off x="4283968" y="4401108"/>
            <a:ext cx="360040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9872" y="2636912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590310" y="306896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</a:p>
        </p:txBody>
      </p:sp>
      <p:cxnSp>
        <p:nvCxnSpPr>
          <p:cNvPr id="47" name="直接箭头连接符 46"/>
          <p:cNvCxnSpPr/>
          <p:nvPr/>
        </p:nvCxnSpPr>
        <p:spPr>
          <a:xfrm>
            <a:off x="3851920" y="400506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275856" y="378904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next</a:t>
            </a: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3851920" y="32849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组合 39"/>
          <p:cNvGrpSpPr/>
          <p:nvPr/>
        </p:nvGrpSpPr>
        <p:grpSpPr>
          <a:xfrm>
            <a:off x="4993550" y="2636912"/>
            <a:ext cx="1666682" cy="3249652"/>
            <a:chOff x="4993550" y="2636912"/>
            <a:chExt cx="1666682" cy="3249652"/>
          </a:xfrm>
        </p:grpSpPr>
        <p:sp>
          <p:nvSpPr>
            <p:cNvPr id="55" name="矩形 54"/>
            <p:cNvSpPr/>
            <p:nvPr/>
          </p:nvSpPr>
          <p:spPr>
            <a:xfrm>
              <a:off x="6145678" y="4581128"/>
              <a:ext cx="504056" cy="3600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B</a:t>
              </a:r>
              <a:endParaRPr lang="zh-CN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6156176" y="5373216"/>
              <a:ext cx="504056" cy="3600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C</a:t>
              </a:r>
              <a:endParaRPr lang="zh-CN" altLang="en-US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57" name="直接箭头连接符 56"/>
            <p:cNvCxnSpPr/>
            <p:nvPr/>
          </p:nvCxnSpPr>
          <p:spPr>
            <a:xfrm>
              <a:off x="5796136" y="5517232"/>
              <a:ext cx="36004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220072" y="5301208"/>
              <a:ext cx="59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next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993550" y="5517232"/>
              <a:ext cx="1162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(removed)</a:t>
              </a:r>
              <a:endParaRPr lang="zh-CN" altLang="en-US" dirty="0"/>
            </a:p>
          </p:txBody>
        </p:sp>
        <p:cxnSp>
          <p:nvCxnSpPr>
            <p:cNvPr id="60" name="直接箭头连接符 59"/>
            <p:cNvCxnSpPr>
              <a:endCxn id="55" idx="0"/>
            </p:cNvCxnSpPr>
            <p:nvPr/>
          </p:nvCxnSpPr>
          <p:spPr>
            <a:xfrm rot="16200000" flipH="1">
              <a:off x="5119564" y="3302986"/>
              <a:ext cx="1728192" cy="8280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5049600" y="2636912"/>
              <a:ext cx="5200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Top</a:t>
              </a:r>
            </a:p>
          </p:txBody>
        </p:sp>
      </p:grpSp>
      <p:sp>
        <p:nvSpPr>
          <p:cNvPr id="63" name="矩形 62"/>
          <p:cNvSpPr/>
          <p:nvPr/>
        </p:nvSpPr>
        <p:spPr>
          <a:xfrm>
            <a:off x="8172400" y="314096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8172400" y="4581128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B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65" name="直接箭头连接符 64"/>
          <p:cNvCxnSpPr>
            <a:stCxn id="63" idx="2"/>
            <a:endCxn id="64" idx="0"/>
          </p:cNvCxnSpPr>
          <p:nvPr/>
        </p:nvCxnSpPr>
        <p:spPr>
          <a:xfrm rot="5400000">
            <a:off x="7884368" y="4041068"/>
            <a:ext cx="1080120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>
            <a:off x="7812360" y="32849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524328" y="306896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</a:p>
        </p:txBody>
      </p:sp>
      <p:cxnSp>
        <p:nvCxnSpPr>
          <p:cNvPr id="70" name="直接箭头连接符 69"/>
          <p:cNvCxnSpPr/>
          <p:nvPr/>
        </p:nvCxnSpPr>
        <p:spPr>
          <a:xfrm>
            <a:off x="7884368" y="2852936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380312" y="2636912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</a:t>
            </a:r>
          </a:p>
        </p:txBody>
      </p:sp>
      <p:sp>
        <p:nvSpPr>
          <p:cNvPr id="72" name="矩形 71"/>
          <p:cNvSpPr/>
          <p:nvPr/>
        </p:nvSpPr>
        <p:spPr>
          <a:xfrm>
            <a:off x="8172400" y="5373216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73" name="直接箭头连接符 72"/>
          <p:cNvCxnSpPr/>
          <p:nvPr/>
        </p:nvCxnSpPr>
        <p:spPr>
          <a:xfrm>
            <a:off x="7812360" y="55172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236296" y="5301208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next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009774" y="5517232"/>
            <a:ext cx="116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(removed)</a:t>
            </a:r>
            <a:endParaRPr lang="zh-CN" altLang="en-US" dirty="0"/>
          </a:p>
        </p:txBody>
      </p:sp>
      <p:cxnSp>
        <p:nvCxnSpPr>
          <p:cNvPr id="78" name="直接箭头连接符 77"/>
          <p:cNvCxnSpPr>
            <a:endCxn id="79" idx="1"/>
          </p:cNvCxnSpPr>
          <p:nvPr/>
        </p:nvCxnSpPr>
        <p:spPr>
          <a:xfrm rot="16200000" flipH="1">
            <a:off x="136786" y="4626235"/>
            <a:ext cx="3846988" cy="13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067253" y="637203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Timeline</a:t>
            </a:r>
            <a:endParaRPr lang="zh-CN" altLang="en-US" b="1" dirty="0">
              <a:solidFill>
                <a:schemeClr val="dk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20" y="2780928"/>
            <a:ext cx="18094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T1: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pop()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read t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read next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interrupt</a:t>
            </a: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resume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CAS succeeds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stack corrupted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175621" y="2582902"/>
            <a:ext cx="1604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T2:</a:t>
            </a:r>
          </a:p>
          <a:p>
            <a:r>
              <a:rPr lang="en-US" altLang="zh-CN" b="1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a = pop();</a:t>
            </a:r>
          </a:p>
          <a:p>
            <a:r>
              <a:rPr lang="en-US" altLang="zh-CN" b="1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c = pop();</a:t>
            </a:r>
          </a:p>
          <a:p>
            <a:r>
              <a:rPr lang="en-US" altLang="zh-CN" b="1" dirty="0" smtClean="0">
                <a:solidFill>
                  <a:srgbClr val="7030A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push(a);</a:t>
            </a:r>
          </a:p>
        </p:txBody>
      </p:sp>
    </p:spTree>
    <p:custDataLst>
      <p:tags r:id="rId1"/>
    </p:custDataLst>
  </p:cSld>
  <p:clrMapOvr>
    <a:masterClrMapping/>
  </p:clrMapOvr>
  <p:transition advTm="21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1063 L 2.5E-6 0.3222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1641 L 0.00295 0.3164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2" grpId="0"/>
      <p:bldP spid="63" grpId="0" animBg="1"/>
      <p:bldP spid="64" grpId="0" animBg="1"/>
      <p:bldP spid="69" grpId="0"/>
      <p:bldP spid="71" grpId="0"/>
      <p:bldP spid="71" grpId="1"/>
      <p:bldP spid="72" grpId="0" animBg="1"/>
      <p:bldP spid="74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Fix Bugs with Hazard Pointers </a:t>
            </a:r>
            <a:r>
              <a:rPr lang="en-US" altLang="zh-CN" sz="3100" dirty="0" smtClean="0">
                <a:solidFill>
                  <a:srgbClr val="CC3300"/>
                </a:solidFill>
              </a:rPr>
              <a:t>[Michael04]</a:t>
            </a:r>
            <a:endParaRPr lang="zh-CN" altLang="en-US" sz="3100" dirty="0">
              <a:solidFill>
                <a:srgbClr val="CC33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67544" y="1484784"/>
          <a:ext cx="828092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032448"/>
              </a:tblGrid>
              <a:tr h="3744416">
                <a:tc>
                  <a:txBody>
                    <a:bodyPr/>
                    <a:lstStyle/>
                    <a:p>
                      <a:pPr marL="457200" indent="-457200" algn="l" defTabSz="914400" rtl="0" eaLnBrk="1" latinLnBrk="0" hangingPunct="1"/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pop( ){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local  done, next, t,</a:t>
                      </a:r>
                      <a:r>
                        <a:rPr kumimoji="0" lang="en-US" altLang="zh-CN" sz="1800" b="1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</a:t>
                      </a:r>
                      <a:r>
                        <a:rPr kumimoji="0" lang="en-US" altLang="zh-CN" sz="1800" b="1" kern="1200" baseline="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t1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; 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done  = false;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while (!done) {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t = Top;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if (t==null) return null;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HP[</a:t>
                      </a:r>
                      <a:r>
                        <a:rPr kumimoji="0" lang="en-US" altLang="zh-CN" sz="1800" b="1" kern="1200" dirty="0" err="1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tid</a:t>
                      </a: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] =</a:t>
                      </a:r>
                      <a:r>
                        <a:rPr kumimoji="0" lang="en-US" altLang="zh-CN" sz="1800" b="1" kern="1200" baseline="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t;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/>
                        <a:tabLst/>
                        <a:defRPr/>
                      </a:pP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t1 := Top;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/>
                        <a:tabLst/>
                        <a:defRPr/>
                      </a:pPr>
                      <a:r>
                        <a:rPr kumimoji="0" lang="en-US" altLang="zh-CN" sz="1800" b="1" kern="1200" baseline="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if (t == t1){    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</a:t>
                      </a:r>
                      <a:r>
                        <a:rPr kumimoji="0" lang="en-US" altLang="zh-CN" sz="1800" b="1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 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next = </a:t>
                      </a:r>
                      <a:r>
                        <a:rPr kumimoji="0" lang="en-US" altLang="zh-CN" sz="1800" b="1" kern="1200" dirty="0" err="1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t.Next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     done = CAS(&amp;Top, t, next);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</a:t>
                      </a:r>
                      <a:r>
                        <a:rPr kumimoji="0" lang="en-US" altLang="zh-CN" sz="1800" b="1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</a:t>
                      </a: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}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}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err="1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retireNode</a:t>
                      </a: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(t);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HP[</a:t>
                      </a:r>
                      <a:r>
                        <a:rPr kumimoji="0" lang="en-US" altLang="zh-CN" sz="1800" b="1" kern="1200" dirty="0" err="1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tid</a:t>
                      </a:r>
                      <a:r>
                        <a:rPr kumimoji="0" lang="en-US" altLang="zh-CN" sz="1800" b="1" kern="1200" dirty="0" smtClean="0">
                          <a:solidFill>
                            <a:srgbClr val="C00000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] = null;</a:t>
                      </a:r>
                    </a:p>
                    <a:p>
                      <a:pPr marL="457200" indent="-457200" algn="l" defTabSz="914400" rtl="0" eaLnBrk="1" latinLnBrk="0" hangingPunct="1">
                        <a:buAutoNum type="arabicPlain"/>
                      </a:pPr>
                      <a:r>
                        <a:rPr kumimoji="0" lang="en-US" altLang="zh-CN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return t; </a:t>
                      </a:r>
                    </a:p>
                    <a:p>
                      <a:pPr marL="457200" indent="-457200">
                        <a:buAutoNum type="arabicPlain"/>
                      </a:pPr>
                      <a:endParaRPr lang="zh-CN" alt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rtl="0" eaLnBrk="1" latinLnBrk="0" hangingPunct="1">
                        <a:buNone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push(x)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local done, t;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endParaRPr kumimoji="0" lang="en-US" altLang="zh-CN" sz="1800" kern="1200" dirty="0" smtClean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done = false;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while(!done) {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t = Top;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1800" kern="1200" dirty="0" err="1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x.Next</a:t>
                      </a: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:= t;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   </a:t>
                      </a: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done =  CAS(&amp;Top, t, x);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baseline="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 </a:t>
                      </a: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}</a:t>
                      </a:r>
                    </a:p>
                    <a:p>
                      <a:pPr marL="457200" indent="-457200" algn="l" rtl="0" eaLnBrk="1" latinLnBrk="0" hangingPunct="1">
                        <a:buAutoNum type="arabicPlain" startAt="16"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return true;</a:t>
                      </a:r>
                      <a:endParaRPr kumimoji="0" lang="zh-CN" altLang="en-US" sz="1800" kern="1200" dirty="0" smtClean="0">
                        <a:solidFill>
                          <a:schemeClr val="dk1"/>
                        </a:solidFill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标注 5"/>
          <p:cNvSpPr/>
          <p:nvPr/>
        </p:nvSpPr>
        <p:spPr>
          <a:xfrm>
            <a:off x="4499992" y="4509120"/>
            <a:ext cx="2376264" cy="2232248"/>
          </a:xfrm>
          <a:prstGeom prst="wedgeRoundRectCallout">
            <a:avLst>
              <a:gd name="adj1" fmla="val -136267"/>
              <a:gd name="adj2" fmla="val -1695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400" dirty="0" smtClean="0">
              <a:solidFill>
                <a:srgbClr val="FF0000"/>
              </a:solidFill>
              <a:latin typeface="CMTT9"/>
            </a:endParaRPr>
          </a:p>
          <a:p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retireNode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(t):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local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t;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:= 1;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while(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th_num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){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if (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!=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){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t’ := HP[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];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if (t’!= t)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:= i+1;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}else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:= i+1;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}</a:t>
            </a:r>
          </a:p>
          <a:p>
            <a:endParaRPr lang="zh-CN" alt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5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Box 86"/>
          <p:cNvSpPr txBox="1"/>
          <p:nvPr/>
        </p:nvSpPr>
        <p:spPr>
          <a:xfrm rot="21290848">
            <a:off x="6170269" y="4059703"/>
            <a:ext cx="123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hazard to 3</a:t>
            </a:r>
            <a:endParaRPr lang="zh-CN" altLang="en-US" dirty="0" smtClean="0"/>
          </a:p>
        </p:txBody>
      </p:sp>
      <p:sp>
        <p:nvSpPr>
          <p:cNvPr id="18" name="矩形 17"/>
          <p:cNvSpPr/>
          <p:nvPr/>
        </p:nvSpPr>
        <p:spPr>
          <a:xfrm>
            <a:off x="251520" y="1124744"/>
            <a:ext cx="4176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pop( ){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local  done, next, t, t1; 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done  = false;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while (!done) {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t = Top;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if (t==null) return null;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HP[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t;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t1 := Top;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if (t == t1){    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next = 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t.Next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done = CAS(&amp;Top, t, next);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}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  <a:p>
            <a:pPr marL="457200" indent="-457200">
              <a:buAutoNum type="arabicPlain"/>
            </a:pP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retireNode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(t);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HP[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null;</a:t>
            </a:r>
          </a:p>
          <a:p>
            <a:pPr marL="457200" indent="-457200">
              <a:buAutoNum type="arabicPlain"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return t; </a:t>
            </a:r>
          </a:p>
        </p:txBody>
      </p:sp>
      <p:sp>
        <p:nvSpPr>
          <p:cNvPr id="19" name="矩形 18"/>
          <p:cNvSpPr/>
          <p:nvPr/>
        </p:nvSpPr>
        <p:spPr>
          <a:xfrm>
            <a:off x="5508104" y="4293096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508104" y="5013176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5220072" y="4005064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9" idx="2"/>
            <a:endCxn id="20" idx="0"/>
          </p:cNvCxnSpPr>
          <p:nvPr/>
        </p:nvCxnSpPr>
        <p:spPr>
          <a:xfrm rot="5400000">
            <a:off x="5580112" y="4833156"/>
            <a:ext cx="360040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20" idx="2"/>
          </p:cNvCxnSpPr>
          <p:nvPr/>
        </p:nvCxnSpPr>
        <p:spPr>
          <a:xfrm rot="5400000">
            <a:off x="5544108" y="5589240"/>
            <a:ext cx="432048" cy="158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16016" y="3789040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</a:t>
            </a:r>
          </a:p>
        </p:txBody>
      </p:sp>
      <p:sp>
        <p:nvSpPr>
          <p:cNvPr id="32" name="矩形 31"/>
          <p:cNvSpPr/>
          <p:nvPr/>
        </p:nvSpPr>
        <p:spPr>
          <a:xfrm>
            <a:off x="5508104" y="5805264"/>
            <a:ext cx="50405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B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740352" y="2780928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40352" y="3212976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740352" y="3645024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740352" y="4077072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740352" y="4509120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315205" y="2843644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7740352" y="4941168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740352" y="5373216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740352" y="5805264"/>
            <a:ext cx="504056" cy="432048"/>
          </a:xfrm>
          <a:prstGeom prst="rect">
            <a:avLst/>
          </a:prstGeom>
          <a:solidFill>
            <a:srgbClr val="FFC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7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860032" y="3140968"/>
            <a:ext cx="504056" cy="360040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084168" y="3140968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51" name="直接箭头连接符 50"/>
          <p:cNvCxnSpPr>
            <a:stCxn id="33" idx="1"/>
            <a:endCxn id="45" idx="3"/>
          </p:cNvCxnSpPr>
          <p:nvPr/>
        </p:nvCxnSpPr>
        <p:spPr>
          <a:xfrm rot="10800000" flipV="1">
            <a:off x="6588224" y="2996952"/>
            <a:ext cx="1152128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34" idx="1"/>
            <a:endCxn id="45" idx="3"/>
          </p:cNvCxnSpPr>
          <p:nvPr/>
        </p:nvCxnSpPr>
        <p:spPr>
          <a:xfrm rot="10800000">
            <a:off x="6588224" y="3320988"/>
            <a:ext cx="1152128" cy="108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8316416" y="413978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endParaRPr lang="zh-CN" altLang="en-US" dirty="0"/>
          </a:p>
        </p:txBody>
      </p:sp>
      <p:cxnSp>
        <p:nvCxnSpPr>
          <p:cNvPr id="56" name="直接箭头连接符 55"/>
          <p:cNvCxnSpPr>
            <a:stCxn id="36" idx="1"/>
            <a:endCxn id="19" idx="3"/>
          </p:cNvCxnSpPr>
          <p:nvPr/>
        </p:nvCxnSpPr>
        <p:spPr>
          <a:xfrm rot="10800000" flipV="1">
            <a:off x="6012160" y="4293096"/>
            <a:ext cx="1728192" cy="18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41" idx="1"/>
            <a:endCxn id="19" idx="3"/>
          </p:cNvCxnSpPr>
          <p:nvPr/>
        </p:nvCxnSpPr>
        <p:spPr>
          <a:xfrm rot="10800000">
            <a:off x="6012160" y="4473116"/>
            <a:ext cx="1728192" cy="68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>
            <a:stCxn id="43" idx="1"/>
            <a:endCxn id="19" idx="3"/>
          </p:cNvCxnSpPr>
          <p:nvPr/>
        </p:nvCxnSpPr>
        <p:spPr>
          <a:xfrm rot="10800000">
            <a:off x="6012160" y="4473116"/>
            <a:ext cx="1728192" cy="1548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4427984" y="1916832"/>
            <a:ext cx="216024" cy="216024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716016" y="1844824"/>
            <a:ext cx="192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reclaimable nodes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427984" y="1556792"/>
            <a:ext cx="216024" cy="216024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16016" y="1484784"/>
            <a:ext cx="4324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removed nodes pointed by hazard pointers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508104" y="4293096"/>
            <a:ext cx="504056" cy="360040"/>
          </a:xfrm>
          <a:prstGeom prst="rect">
            <a:avLst/>
          </a:prstGeom>
          <a:solidFill>
            <a:srgbClr val="C0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2" name="直接箭头连接符 71"/>
          <p:cNvCxnSpPr>
            <a:stCxn id="41" idx="1"/>
            <a:endCxn id="20" idx="3"/>
          </p:cNvCxnSpPr>
          <p:nvPr/>
        </p:nvCxnSpPr>
        <p:spPr>
          <a:xfrm rot="10800000" flipV="1">
            <a:off x="6012160" y="5157192"/>
            <a:ext cx="1728192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>
            <a:stCxn id="43" idx="1"/>
            <a:endCxn id="20" idx="3"/>
          </p:cNvCxnSpPr>
          <p:nvPr/>
        </p:nvCxnSpPr>
        <p:spPr>
          <a:xfrm rot="10800000">
            <a:off x="6012160" y="5193196"/>
            <a:ext cx="1728192" cy="828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5508104" y="4293096"/>
            <a:ext cx="504056" cy="360040"/>
          </a:xfrm>
          <a:prstGeom prst="rect">
            <a:avLst/>
          </a:prstGeom>
          <a:solidFill>
            <a:srgbClr val="00B05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427984" y="1187460"/>
            <a:ext cx="216024" cy="216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16016" y="1115452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chemeClr val="tx2"/>
                </a:solidFill>
              </a:rPr>
              <a:t>nodes on stack</a:t>
            </a:r>
            <a:endParaRPr lang="zh-CN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 rot="21290848">
            <a:off x="6041464" y="4074559"/>
            <a:ext cx="146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removed by 3</a:t>
            </a:r>
            <a:endParaRPr lang="zh-CN" altLang="en-US" dirty="0" smtClean="0"/>
          </a:p>
        </p:txBody>
      </p:sp>
      <p:sp>
        <p:nvSpPr>
          <p:cNvPr id="85" name="TextBox 84"/>
          <p:cNvSpPr txBox="1"/>
          <p:nvPr/>
        </p:nvSpPr>
        <p:spPr>
          <a:xfrm rot="1315563">
            <a:off x="6425070" y="4538911"/>
            <a:ext cx="123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hazard to 5</a:t>
            </a:r>
            <a:endParaRPr lang="zh-CN" altLang="en-US" dirty="0" smtClean="0"/>
          </a:p>
        </p:txBody>
      </p:sp>
      <p:sp>
        <p:nvSpPr>
          <p:cNvPr id="86" name="TextBox 85"/>
          <p:cNvSpPr txBox="1"/>
          <p:nvPr/>
        </p:nvSpPr>
        <p:spPr>
          <a:xfrm rot="2485702">
            <a:off x="6556105" y="5146081"/>
            <a:ext cx="123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hazard to 7</a:t>
            </a:r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ransition advTm="37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-4.44444E-6 0.1050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L -0.00469 0.1094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1"/>
      <p:bldP spid="87" grpId="3"/>
      <p:bldP spid="25" grpId="0"/>
      <p:bldP spid="54" grpId="2"/>
      <p:bldP spid="70" grpId="0" animBg="1"/>
      <p:bldP spid="77" grpId="0" animBg="1"/>
      <p:bldP spid="84" grpId="0"/>
      <p:bldP spid="84" grpId="1"/>
      <p:bldP spid="85" grpId="0"/>
      <p:bldP spid="85" grpId="1"/>
      <p:bldP spid="86" grpId="0"/>
      <p:bldP spid="8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Verifying Stacks with Hazard Pointers using CSL </a:t>
            </a:r>
            <a:r>
              <a:rPr lang="en-US" altLang="zh-CN" sz="2800" dirty="0" smtClean="0">
                <a:solidFill>
                  <a:srgbClr val="CC3300"/>
                </a:solidFill>
              </a:rPr>
              <a:t>[Matthew  POPL07]</a:t>
            </a:r>
            <a:endParaRPr lang="zh-CN" altLang="en-US" sz="2800" dirty="0">
              <a:solidFill>
                <a:srgbClr val="CC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7901" y="1978962"/>
            <a:ext cx="737253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pop(){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03  while (!done){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. . .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06       &lt;HP[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t;                   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HP’[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Req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&gt;;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07       &lt;if (Top != t) continue;   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else HP’[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Tail(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t.Next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 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&gt;;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08       &lt;next = </a:t>
            </a:r>
            <a:r>
              <a:rPr lang="en-US" altLang="zh-CN" b="1" dirty="0" err="1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t.Next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              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 (HP’[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!= Tail(next)) HP’[</a:t>
            </a:r>
            <a:r>
              <a:rPr lang="en-US" altLang="zh-CN" b="1" dirty="0" err="1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tid</a:t>
            </a:r>
            <a:r>
              <a:rPr lang="en-US" altLang="zh-CN" b="1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Left</a:t>
            </a: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&gt;;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09       &lt;done = CAS(&amp;Top, t, next)&gt;;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   }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11 }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. . .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zh-CN" b="1" dirty="0" smtClean="0">
                <a:solidFill>
                  <a:schemeClr val="dk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}</a:t>
            </a:r>
            <a:endParaRPr lang="zh-CN" altLang="en-US" b="1" dirty="0" smtClean="0">
              <a:solidFill>
                <a:schemeClr val="dk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endParaRPr lang="zh-CN" altLang="en-US" dirty="0"/>
          </a:p>
        </p:txBody>
      </p:sp>
      <p:sp>
        <p:nvSpPr>
          <p:cNvPr id="9" name="圆角矩形标注 8"/>
          <p:cNvSpPr/>
          <p:nvPr/>
        </p:nvSpPr>
        <p:spPr>
          <a:xfrm>
            <a:off x="971600" y="1988840"/>
            <a:ext cx="7560840" cy="720080"/>
          </a:xfrm>
          <a:prstGeom prst="wedgeRoundRectCallout">
            <a:avLst>
              <a:gd name="adj1" fmla="val 865"/>
              <a:gd name="adj2" fmla="val 8927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History variables HP’[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tid</a:t>
            </a:r>
            <a:r>
              <a:rPr lang="en-US" altLang="zh-CN" sz="2400" dirty="0" smtClean="0">
                <a:solidFill>
                  <a:schemeClr val="tx1"/>
                </a:solidFill>
              </a:rPr>
              <a:t>] and auxiliary codes are used for representing some temporal properties 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4767535"/>
            <a:ext cx="648072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An indirect approach to specifying historical events</a:t>
            </a:r>
            <a:endParaRPr lang="zh-CN" altLang="en-US" sz="2400" dirty="0" smtClean="0"/>
          </a:p>
        </p:txBody>
      </p:sp>
    </p:spTree>
    <p:custDataLst>
      <p:tags r:id="rId1"/>
    </p:custDataLst>
  </p:cSld>
  <p:clrMapOvr>
    <a:masterClrMapping/>
  </p:clrMapOvr>
  <p:transition advTm="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800" dirty="0" smtClean="0"/>
              <a:t>A Program Logic for </a:t>
            </a:r>
            <a:r>
              <a:rPr lang="en-US" altLang="zh-CN" sz="4800" dirty="0" smtClean="0">
                <a:solidFill>
                  <a:srgbClr val="C00000"/>
                </a:solidFill>
              </a:rPr>
              <a:t>History </a:t>
            </a:r>
            <a:r>
              <a:rPr lang="en-US" altLang="zh-CN" sz="4800" dirty="0" smtClean="0"/>
              <a:t>(</a:t>
            </a:r>
            <a:r>
              <a:rPr lang="en-US" altLang="zh-CN" sz="4800" b="1" i="1" dirty="0" smtClean="0"/>
              <a:t>HLRG</a:t>
            </a:r>
            <a:r>
              <a:rPr lang="en-US" altLang="zh-CN" sz="4800" dirty="0" smtClean="0"/>
              <a:t>)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1905000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i="1" dirty="0" smtClean="0">
                <a:solidFill>
                  <a:srgbClr val="000000"/>
                </a:solidFill>
                <a:latin typeface="Arial" charset="0"/>
                <a:ea typeface="宋体" charset="-122"/>
              </a:rPr>
              <a:t>Introduces past tense temporal operators into Rely-Guarantee Reasoning! </a:t>
            </a:r>
            <a:endParaRPr lang="en-US" altLang="zh-CN" sz="3000" b="1" i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95536" y="4797153"/>
            <a:ext cx="8229600" cy="1152128"/>
          </a:xfrm>
        </p:spPr>
        <p:txBody>
          <a:bodyPr>
            <a:normAutofit/>
          </a:bodyPr>
          <a:lstStyle/>
          <a:p>
            <a:pPr lvl="1" algn="ctr" fontAlgn="base">
              <a:spcAft>
                <a:spcPct val="0"/>
              </a:spcAft>
              <a:buNone/>
            </a:pPr>
            <a:r>
              <a:rPr lang="en-US" altLang="zh-CN" sz="2400" b="1" i="1" dirty="0" smtClean="0">
                <a:latin typeface="Arial" charset="0"/>
                <a:ea typeface="宋体" charset="-122"/>
              </a:rPr>
              <a:t>No history variables </a:t>
            </a:r>
            <a:endParaRPr lang="en-US" altLang="zh-CN" sz="2400" b="1" i="1" dirty="0" smtClean="0"/>
          </a:p>
          <a:p>
            <a:pPr lvl="1"/>
            <a:endParaRPr lang="zh-CN" altLang="en-US" sz="2100" dirty="0">
              <a:solidFill>
                <a:srgbClr val="CC33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67544" y="3773983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b="1" i="1" dirty="0" smtClean="0"/>
              <a:t>HLRG gives us </a:t>
            </a:r>
            <a:r>
              <a:rPr lang="en-US" altLang="zh-CN" sz="2800" b="1" i="1" dirty="0"/>
              <a:t>the </a:t>
            </a:r>
            <a:r>
              <a:rPr lang="en-US" altLang="zh-CN" sz="2800" b="1" i="1" dirty="0" smtClean="0"/>
              <a:t>following benefit:</a:t>
            </a:r>
            <a:endParaRPr lang="en-US" altLang="zh-CN" sz="1600" b="1" i="1" dirty="0"/>
          </a:p>
        </p:txBody>
      </p:sp>
    </p:spTree>
    <p:custDataLst>
      <p:tags r:id="rId1"/>
    </p:custDataLst>
  </p:cSld>
  <p:clrMapOvr>
    <a:masterClrMapping/>
  </p:clrMapOvr>
  <p:transition advTm="7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Extensions in  </a:t>
            </a:r>
            <a:r>
              <a:rPr lang="en-US" altLang="zh-CN" b="1" i="1" dirty="0" smtClean="0"/>
              <a:t>HLRG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dirty="0" smtClean="0"/>
              <a:t>Program Traces</a:t>
            </a:r>
          </a:p>
          <a:p>
            <a:pPr>
              <a:buNone/>
            </a:pPr>
            <a:r>
              <a:rPr lang="en-US" altLang="zh-CN" b="1" dirty="0" smtClean="0"/>
              <a:t> 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Trace-based Operational Semantics</a:t>
            </a:r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endParaRPr lang="en-US" altLang="zh-CN" b="1" dirty="0" smtClean="0"/>
          </a:p>
          <a:p>
            <a:r>
              <a:rPr lang="en-US" altLang="zh-CN" b="1" dirty="0" smtClean="0"/>
              <a:t>Trace assertions </a:t>
            </a:r>
          </a:p>
          <a:p>
            <a:pPr>
              <a:buNone/>
            </a:pPr>
            <a:r>
              <a:rPr lang="en-US" altLang="zh-CN" dirty="0" smtClean="0"/>
              <a:t>     p, q, R, G::= P | Id | p     q | …</a:t>
            </a:r>
            <a:endParaRPr lang="zh-CN" altLang="en-US" baseline="-250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283968" y="5589240"/>
          <a:ext cx="288032" cy="375583"/>
        </p:xfrm>
        <a:graphic>
          <a:graphicData uri="http://schemas.openxmlformats.org/presentationml/2006/ole">
            <p:oleObj spid="_x0000_s4098" name="Formula" r:id="rId4" imgW="105480" imgH="136080" progId="Equation.Ribbit">
              <p:embed/>
            </p:oleObj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2339752" y="2348880"/>
          <a:ext cx="3816424" cy="404141"/>
        </p:xfrm>
        <a:graphic>
          <a:graphicData uri="http://schemas.openxmlformats.org/presentationml/2006/ole">
            <p:oleObj spid="_x0000_s4104" name="Formula" r:id="rId5" imgW="1467000" imgH="155160" progId="Equation.Ribbit">
              <p:embed/>
            </p:oleObj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2365374" y="3789040"/>
          <a:ext cx="3934817" cy="815154"/>
        </p:xfrm>
        <a:graphic>
          <a:graphicData uri="http://schemas.openxmlformats.org/presentationml/2006/ole">
            <p:oleObj spid="_x0000_s4106" name="Formula" r:id="rId6" imgW="1854360" imgH="383760" progId="Equation.Ribbit">
              <p:embed/>
            </p:oleObj>
          </a:graphicData>
        </a:graphic>
      </p:graphicFrame>
    </p:spTree>
  </p:cSld>
  <p:clrMapOvr>
    <a:masterClrMapping/>
  </p:clrMapOvr>
  <p:transition advTm="17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1|0.9|0.8|1.5|0.7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|0.8|1|0.8|1.2|0.9|0.7|0.6|0.5|0.5|0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9|0.7|0.6|0.5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1|0.1|0.1|0.1|0.1|0.1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1|0.1|0.1|0.1|0.1|0.1|0.1|0.5|0.3|0.1|0.1|0.1|0.1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3|0.1|0.1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3570</TotalTime>
  <Words>1361</Words>
  <Application>Microsoft Office PowerPoint</Application>
  <PresentationFormat>全屏显示(4:3)</PresentationFormat>
  <Paragraphs>375</Paragraphs>
  <Slides>19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Office 主题</vt:lpstr>
      <vt:lpstr>Formula</vt:lpstr>
      <vt:lpstr>Reasoning about Optimistic Concurrency Using a Program Logic for History</vt:lpstr>
      <vt:lpstr>What is Optimistic Concurrency? </vt:lpstr>
      <vt:lpstr>An Optimistic Non-blocking Stack</vt:lpstr>
      <vt:lpstr>ABA Problem</vt:lpstr>
      <vt:lpstr>Fix Bugs with Hazard Pointers [Michael04]</vt:lpstr>
      <vt:lpstr>幻灯片 6</vt:lpstr>
      <vt:lpstr>Verifying Stacks with Hazard Pointers using CSL [Matthew  POPL07]</vt:lpstr>
      <vt:lpstr>A Program Logic for History (HLRG)</vt:lpstr>
      <vt:lpstr>Extensions in  HLRG</vt:lpstr>
      <vt:lpstr>p    q</vt:lpstr>
      <vt:lpstr>幻灯片 11</vt:lpstr>
      <vt:lpstr>幻灯片 12</vt:lpstr>
      <vt:lpstr>Rely-Guarantee Reasoning [Jones'83]</vt:lpstr>
      <vt:lpstr>Frame Time &amp; Invariants Rules</vt:lpstr>
      <vt:lpstr>Verification of pop</vt:lpstr>
      <vt:lpstr>Verification of pop</vt:lpstr>
      <vt:lpstr>Applying Inv Rule in the proof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</dc:title>
  <cp:lastModifiedBy>Ming Fu</cp:lastModifiedBy>
  <cp:revision>2032</cp:revision>
  <dcterms:modified xsi:type="dcterms:W3CDTF">2010-08-02T04:35:26Z</dcterms:modified>
</cp:coreProperties>
</file>